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wav" ContentType="audio/wav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64" r:id="rId3"/>
    <p:sldId id="261" r:id="rId4"/>
    <p:sldId id="262" r:id="rId5"/>
    <p:sldId id="263" r:id="rId6"/>
    <p:sldId id="258" r:id="rId7"/>
    <p:sldId id="260" r:id="rId8"/>
  </p:sldIdLst>
  <p:sldSz cx="9144000" cy="6858000" type="screen4x3"/>
  <p:notesSz cx="6858000" cy="9144000"/>
  <p:defaultTextStyle>
    <a:defPPr>
      <a:defRPr lang="zh-CN"/>
    </a:defPPr>
    <a:lvl1pPr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18" charset="0"/>
        <a:ea typeface="宋体" pitchFamily="2" charset="-122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18" charset="0"/>
        <a:ea typeface="宋体" pitchFamily="2" charset="-122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18" charset="0"/>
        <a:ea typeface="宋体" pitchFamily="2" charset="-122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18" charset="0"/>
        <a:ea typeface="宋体" pitchFamily="2" charset="-122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18" charset="0"/>
        <a:ea typeface="宋体" pitchFamily="2" charset="-122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Times New Roman" pitchFamily="18" charset="0"/>
        <a:ea typeface="宋体" pitchFamily="2" charset="-122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Times New Roman" pitchFamily="18" charset="0"/>
        <a:ea typeface="宋体" pitchFamily="2" charset="-122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Times New Roman" pitchFamily="18" charset="0"/>
        <a:ea typeface="宋体" pitchFamily="2" charset="-122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Times New Roman" pitchFamily="18" charset="0"/>
        <a:ea typeface="宋体" pitchFamily="2" charset="-122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90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4660"/>
  </p:normalViewPr>
  <p:slideViewPr>
    <p:cSldViewPr>
      <p:cViewPr>
        <p:scale>
          <a:sx n="77" d="100"/>
          <a:sy n="77" d="100"/>
        </p:scale>
        <p:origin x="-648" y="23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15"/>
          <p:cNvSpPr/>
          <p:nvPr/>
        </p:nvSpPr>
        <p:spPr>
          <a:xfrm>
            <a:off x="228600" y="228600"/>
            <a:ext cx="8696325" cy="6035675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altLang="zh-CN">
              <a:solidFill>
                <a:srgbClr val="FFFFFF"/>
              </a:solidFill>
              <a:ea typeface="宋体" pitchFamily="2" charset="-122"/>
            </a:endParaRPr>
          </a:p>
        </p:txBody>
      </p:sp>
      <p:grpSp>
        <p:nvGrpSpPr>
          <p:cNvPr id="5" name="Group 9"/>
          <p:cNvGrpSpPr>
            <a:grpSpLocks noChangeAspect="1"/>
          </p:cNvGrpSpPr>
          <p:nvPr/>
        </p:nvGrpSpPr>
        <p:grpSpPr bwMode="auto">
          <a:xfrm>
            <a:off x="211138" y="5354638"/>
            <a:ext cx="8723312" cy="1330325"/>
            <a:chOff x="-3905250" y="4294188"/>
            <a:chExt cx="13011150" cy="1892300"/>
          </a:xfrm>
        </p:grpSpPr>
        <p:sp>
          <p:nvSpPr>
            <p:cNvPr id="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>
                <a:gd name="T0" fmla="*/ 2147483647 w 2706"/>
                <a:gd name="T1" fmla="*/ 0 h 640"/>
                <a:gd name="T2" fmla="*/ 2147483647 w 2706"/>
                <a:gd name="T3" fmla="*/ 0 h 640"/>
                <a:gd name="T4" fmla="*/ 2147483647 w 2706"/>
                <a:gd name="T5" fmla="*/ 2147483647 h 640"/>
                <a:gd name="T6" fmla="*/ 2147483647 w 2706"/>
                <a:gd name="T7" fmla="*/ 2147483647 h 640"/>
                <a:gd name="T8" fmla="*/ 2147483647 w 2706"/>
                <a:gd name="T9" fmla="*/ 2147483647 h 640"/>
                <a:gd name="T10" fmla="*/ 2147483647 w 2706"/>
                <a:gd name="T11" fmla="*/ 2147483647 h 640"/>
                <a:gd name="T12" fmla="*/ 2147483647 w 2706"/>
                <a:gd name="T13" fmla="*/ 2147483647 h 640"/>
                <a:gd name="T14" fmla="*/ 2147483647 w 2706"/>
                <a:gd name="T15" fmla="*/ 2147483647 h 640"/>
                <a:gd name="T16" fmla="*/ 2147483647 w 2706"/>
                <a:gd name="T17" fmla="*/ 2147483647 h 640"/>
                <a:gd name="T18" fmla="*/ 2147483647 w 2706"/>
                <a:gd name="T19" fmla="*/ 2147483647 h 640"/>
                <a:gd name="T20" fmla="*/ 2147483647 w 2706"/>
                <a:gd name="T21" fmla="*/ 2147483647 h 640"/>
                <a:gd name="T22" fmla="*/ 2147483647 w 2706"/>
                <a:gd name="T23" fmla="*/ 2147483647 h 640"/>
                <a:gd name="T24" fmla="*/ 2147483647 w 2706"/>
                <a:gd name="T25" fmla="*/ 2147483647 h 640"/>
                <a:gd name="T26" fmla="*/ 2147483647 w 2706"/>
                <a:gd name="T27" fmla="*/ 2147483647 h 640"/>
                <a:gd name="T28" fmla="*/ 2147483647 w 2706"/>
                <a:gd name="T29" fmla="*/ 2147483647 h 640"/>
                <a:gd name="T30" fmla="*/ 2147483647 w 2706"/>
                <a:gd name="T31" fmla="*/ 2147483647 h 640"/>
                <a:gd name="T32" fmla="*/ 2147483647 w 2706"/>
                <a:gd name="T33" fmla="*/ 2147483647 h 640"/>
                <a:gd name="T34" fmla="*/ 2147483647 w 2706"/>
                <a:gd name="T35" fmla="*/ 2147483647 h 640"/>
                <a:gd name="T36" fmla="*/ 0 w 2706"/>
                <a:gd name="T37" fmla="*/ 2147483647 h 640"/>
                <a:gd name="T38" fmla="*/ 0 w 2706"/>
                <a:gd name="T39" fmla="*/ 2147483647 h 640"/>
                <a:gd name="T40" fmla="*/ 2147483647 w 2706"/>
                <a:gd name="T41" fmla="*/ 2147483647 h 640"/>
                <a:gd name="T42" fmla="*/ 2147483647 w 2706"/>
                <a:gd name="T43" fmla="*/ 2147483647 h 640"/>
                <a:gd name="T44" fmla="*/ 2147483647 w 2706"/>
                <a:gd name="T45" fmla="*/ 2147483647 h 640"/>
                <a:gd name="T46" fmla="*/ 2147483647 w 2706"/>
                <a:gd name="T47" fmla="*/ 2147483647 h 640"/>
                <a:gd name="T48" fmla="*/ 2147483647 w 2706"/>
                <a:gd name="T49" fmla="*/ 2147483647 h 640"/>
                <a:gd name="T50" fmla="*/ 2147483647 w 2706"/>
                <a:gd name="T51" fmla="*/ 2147483647 h 640"/>
                <a:gd name="T52" fmla="*/ 2147483647 w 2706"/>
                <a:gd name="T53" fmla="*/ 2147483647 h 640"/>
                <a:gd name="T54" fmla="*/ 2147483647 w 2706"/>
                <a:gd name="T55" fmla="*/ 2147483647 h 640"/>
                <a:gd name="T56" fmla="*/ 2147483647 w 2706"/>
                <a:gd name="T57" fmla="*/ 2147483647 h 640"/>
                <a:gd name="T58" fmla="*/ 2147483647 w 2706"/>
                <a:gd name="T59" fmla="*/ 2147483647 h 640"/>
                <a:gd name="T60" fmla="*/ 2147483647 w 2706"/>
                <a:gd name="T61" fmla="*/ 2147483647 h 640"/>
                <a:gd name="T62" fmla="*/ 2147483647 w 2706"/>
                <a:gd name="T63" fmla="*/ 2147483647 h 640"/>
                <a:gd name="T64" fmla="*/ 2147483647 w 2706"/>
                <a:gd name="T65" fmla="*/ 2147483647 h 640"/>
                <a:gd name="T66" fmla="*/ 2147483647 w 2706"/>
                <a:gd name="T67" fmla="*/ 2147483647 h 640"/>
                <a:gd name="T68" fmla="*/ 2147483647 w 2706"/>
                <a:gd name="T69" fmla="*/ 2147483647 h 640"/>
                <a:gd name="T70" fmla="*/ 2147483647 w 2706"/>
                <a:gd name="T71" fmla="*/ 2147483647 h 640"/>
                <a:gd name="T72" fmla="*/ 2147483647 w 2706"/>
                <a:gd name="T73" fmla="*/ 2147483647 h 640"/>
                <a:gd name="T74" fmla="*/ 2147483647 w 2706"/>
                <a:gd name="T75" fmla="*/ 2147483647 h 640"/>
                <a:gd name="T76" fmla="*/ 2147483647 w 2706"/>
                <a:gd name="T77" fmla="*/ 2147483647 h 640"/>
                <a:gd name="T78" fmla="*/ 2147483647 w 2706"/>
                <a:gd name="T79" fmla="*/ 2147483647 h 640"/>
                <a:gd name="T80" fmla="*/ 2147483647 w 2706"/>
                <a:gd name="T81" fmla="*/ 2147483647 h 640"/>
                <a:gd name="T82" fmla="*/ 2147483647 w 2706"/>
                <a:gd name="T83" fmla="*/ 2147483647 h 640"/>
                <a:gd name="T84" fmla="*/ 2147483647 w 2706"/>
                <a:gd name="T85" fmla="*/ 2147483647 h 640"/>
                <a:gd name="T86" fmla="*/ 2147483647 w 2706"/>
                <a:gd name="T87" fmla="*/ 2147483647 h 640"/>
                <a:gd name="T88" fmla="*/ 2147483647 w 2706"/>
                <a:gd name="T89" fmla="*/ 2147483647 h 640"/>
                <a:gd name="T90" fmla="*/ 2147483647 w 2706"/>
                <a:gd name="T91" fmla="*/ 2147483647 h 640"/>
                <a:gd name="T92" fmla="*/ 2147483647 w 2706"/>
                <a:gd name="T93" fmla="*/ 2147483647 h 640"/>
                <a:gd name="T94" fmla="*/ 2147483647 w 2706"/>
                <a:gd name="T95" fmla="*/ 2147483647 h 640"/>
                <a:gd name="T96" fmla="*/ 2147483647 w 2706"/>
                <a:gd name="T97" fmla="*/ 2147483647 h 640"/>
                <a:gd name="T98" fmla="*/ 2147483647 w 2706"/>
                <a:gd name="T99" fmla="*/ 2147483647 h 640"/>
                <a:gd name="T100" fmla="*/ 2147483647 w 2706"/>
                <a:gd name="T101" fmla="*/ 2147483647 h 640"/>
                <a:gd name="T102" fmla="*/ 2147483647 w 2706"/>
                <a:gd name="T103" fmla="*/ 2147483647 h 640"/>
                <a:gd name="T104" fmla="*/ 2147483647 w 2706"/>
                <a:gd name="T105" fmla="*/ 2147483647 h 640"/>
                <a:gd name="T106" fmla="*/ 2147483647 w 2706"/>
                <a:gd name="T107" fmla="*/ 0 h 640"/>
                <a:gd name="T108" fmla="*/ 2147483647 w 2706"/>
                <a:gd name="T109" fmla="*/ 0 h 640"/>
                <a:gd name="T110" fmla="*/ 2147483647 w 2706"/>
                <a:gd name="T111" fmla="*/ 0 h 640"/>
                <a:gd name="T112" fmla="*/ 2147483647 w 2706"/>
                <a:gd name="T113" fmla="*/ 0 h 640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19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>
                <a:gd name="T0" fmla="*/ 2147483647 w 5216"/>
                <a:gd name="T1" fmla="*/ 2147483647 h 762"/>
                <a:gd name="T2" fmla="*/ 2147483647 w 5216"/>
                <a:gd name="T3" fmla="*/ 2147483647 h 762"/>
                <a:gd name="T4" fmla="*/ 2147483647 w 5216"/>
                <a:gd name="T5" fmla="*/ 2147483647 h 762"/>
                <a:gd name="T6" fmla="*/ 2147483647 w 5216"/>
                <a:gd name="T7" fmla="*/ 2147483647 h 762"/>
                <a:gd name="T8" fmla="*/ 2147483647 w 5216"/>
                <a:gd name="T9" fmla="*/ 2147483647 h 762"/>
                <a:gd name="T10" fmla="*/ 2147483647 w 5216"/>
                <a:gd name="T11" fmla="*/ 2147483647 h 762"/>
                <a:gd name="T12" fmla="*/ 2147483647 w 5216"/>
                <a:gd name="T13" fmla="*/ 2147483647 h 762"/>
                <a:gd name="T14" fmla="*/ 2147483647 w 5216"/>
                <a:gd name="T15" fmla="*/ 2147483647 h 762"/>
                <a:gd name="T16" fmla="*/ 2147483647 w 5216"/>
                <a:gd name="T17" fmla="*/ 2147483647 h 762"/>
                <a:gd name="T18" fmla="*/ 2147483647 w 5216"/>
                <a:gd name="T19" fmla="*/ 2147483647 h 762"/>
                <a:gd name="T20" fmla="*/ 2147483647 w 5216"/>
                <a:gd name="T21" fmla="*/ 2147483647 h 762"/>
                <a:gd name="T22" fmla="*/ 2147483647 w 5216"/>
                <a:gd name="T23" fmla="*/ 2147483647 h 762"/>
                <a:gd name="T24" fmla="*/ 2147483647 w 5216"/>
                <a:gd name="T25" fmla="*/ 2147483647 h 762"/>
                <a:gd name="T26" fmla="*/ 2147483647 w 5216"/>
                <a:gd name="T27" fmla="*/ 0 h 762"/>
                <a:gd name="T28" fmla="*/ 2147483647 w 5216"/>
                <a:gd name="T29" fmla="*/ 2147483647 h 762"/>
                <a:gd name="T30" fmla="*/ 2147483647 w 5216"/>
                <a:gd name="T31" fmla="*/ 2147483647 h 762"/>
                <a:gd name="T32" fmla="*/ 0 w 5216"/>
                <a:gd name="T33" fmla="*/ 2147483647 h 762"/>
                <a:gd name="T34" fmla="*/ 2147483647 w 5216"/>
                <a:gd name="T35" fmla="*/ 2147483647 h 762"/>
                <a:gd name="T36" fmla="*/ 2147483647 w 5216"/>
                <a:gd name="T37" fmla="*/ 2147483647 h 762"/>
                <a:gd name="T38" fmla="*/ 2147483647 w 5216"/>
                <a:gd name="T39" fmla="*/ 2147483647 h 762"/>
                <a:gd name="T40" fmla="*/ 2147483647 w 5216"/>
                <a:gd name="T41" fmla="*/ 2147483647 h 762"/>
                <a:gd name="T42" fmla="*/ 2147483647 w 5216"/>
                <a:gd name="T43" fmla="*/ 2147483647 h 762"/>
                <a:gd name="T44" fmla="*/ 2147483647 w 5216"/>
                <a:gd name="T45" fmla="*/ 2147483647 h 762"/>
                <a:gd name="T46" fmla="*/ 2147483647 w 5216"/>
                <a:gd name="T47" fmla="*/ 2147483647 h 762"/>
                <a:gd name="T48" fmla="*/ 2147483647 w 5216"/>
                <a:gd name="T49" fmla="*/ 2147483647 h 762"/>
                <a:gd name="T50" fmla="*/ 2147483647 w 5216"/>
                <a:gd name="T51" fmla="*/ 2147483647 h 762"/>
                <a:gd name="T52" fmla="*/ 2147483647 w 5216"/>
                <a:gd name="T53" fmla="*/ 2147483647 h 762"/>
                <a:gd name="T54" fmla="*/ 2147483647 w 5216"/>
                <a:gd name="T55" fmla="*/ 2147483647 h 762"/>
                <a:gd name="T56" fmla="*/ 2147483647 w 5216"/>
                <a:gd name="T57" fmla="*/ 2147483647 h 762"/>
                <a:gd name="T58" fmla="*/ 2147483647 w 5216"/>
                <a:gd name="T59" fmla="*/ 2147483647 h 762"/>
                <a:gd name="T60" fmla="*/ 2147483647 w 5216"/>
                <a:gd name="T61" fmla="*/ 2147483647 h 762"/>
                <a:gd name="T62" fmla="*/ 2147483647 w 5216"/>
                <a:gd name="T63" fmla="*/ 2147483647 h 762"/>
                <a:gd name="T64" fmla="*/ 2147483647 w 5216"/>
                <a:gd name="T65" fmla="*/ 2147483647 h 762"/>
                <a:gd name="T66" fmla="*/ 2147483647 w 5216"/>
                <a:gd name="T67" fmla="*/ 2147483647 h 762"/>
                <a:gd name="T68" fmla="*/ 2147483647 w 5216"/>
                <a:gd name="T69" fmla="*/ 2147483647 h 762"/>
                <a:gd name="T70" fmla="*/ 2147483647 w 5216"/>
                <a:gd name="T71" fmla="*/ 2147483647 h 76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39999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>
                <a:gd name="T0" fmla="*/ 0 w 5144"/>
                <a:gd name="T1" fmla="*/ 2147483647 h 694"/>
                <a:gd name="T2" fmla="*/ 0 w 5144"/>
                <a:gd name="T3" fmla="*/ 2147483647 h 694"/>
                <a:gd name="T4" fmla="*/ 2147483647 w 5144"/>
                <a:gd name="T5" fmla="*/ 2147483647 h 694"/>
                <a:gd name="T6" fmla="*/ 2147483647 w 5144"/>
                <a:gd name="T7" fmla="*/ 2147483647 h 694"/>
                <a:gd name="T8" fmla="*/ 2147483647 w 5144"/>
                <a:gd name="T9" fmla="*/ 2147483647 h 694"/>
                <a:gd name="T10" fmla="*/ 2147483647 w 5144"/>
                <a:gd name="T11" fmla="*/ 2147483647 h 694"/>
                <a:gd name="T12" fmla="*/ 2147483647 w 5144"/>
                <a:gd name="T13" fmla="*/ 2147483647 h 694"/>
                <a:gd name="T14" fmla="*/ 2147483647 w 5144"/>
                <a:gd name="T15" fmla="*/ 2147483647 h 694"/>
                <a:gd name="T16" fmla="*/ 2147483647 w 5144"/>
                <a:gd name="T17" fmla="*/ 2147483647 h 694"/>
                <a:gd name="T18" fmla="*/ 2147483647 w 5144"/>
                <a:gd name="T19" fmla="*/ 2147483647 h 694"/>
                <a:gd name="T20" fmla="*/ 2147483647 w 5144"/>
                <a:gd name="T21" fmla="*/ 2147483647 h 694"/>
                <a:gd name="T22" fmla="*/ 2147483647 w 5144"/>
                <a:gd name="T23" fmla="*/ 2147483647 h 694"/>
                <a:gd name="T24" fmla="*/ 2147483647 w 5144"/>
                <a:gd name="T25" fmla="*/ 0 h 694"/>
                <a:gd name="T26" fmla="*/ 2147483647 w 5144"/>
                <a:gd name="T27" fmla="*/ 2147483647 h 694"/>
                <a:gd name="T28" fmla="*/ 2147483647 w 5144"/>
                <a:gd name="T29" fmla="*/ 2147483647 h 694"/>
                <a:gd name="T30" fmla="*/ 2147483647 w 5144"/>
                <a:gd name="T31" fmla="*/ 2147483647 h 694"/>
                <a:gd name="T32" fmla="*/ 2147483647 w 5144"/>
                <a:gd name="T33" fmla="*/ 2147483647 h 694"/>
                <a:gd name="T34" fmla="*/ 2147483647 w 5144"/>
                <a:gd name="T35" fmla="*/ 2147483647 h 694"/>
                <a:gd name="T36" fmla="*/ 2147483647 w 5144"/>
                <a:gd name="T37" fmla="*/ 2147483647 h 694"/>
                <a:gd name="T38" fmla="*/ 2147483647 w 5144"/>
                <a:gd name="T39" fmla="*/ 2147483647 h 694"/>
                <a:gd name="T40" fmla="*/ 2147483647 w 5144"/>
                <a:gd name="T41" fmla="*/ 2147483647 h 694"/>
                <a:gd name="T42" fmla="*/ 2147483647 w 5144"/>
                <a:gd name="T43" fmla="*/ 2147483647 h 694"/>
                <a:gd name="T44" fmla="*/ 2147483647 w 5144"/>
                <a:gd name="T45" fmla="*/ 2147483647 h 694"/>
                <a:gd name="T46" fmla="*/ 2147483647 w 5144"/>
                <a:gd name="T47" fmla="*/ 2147483647 h 694"/>
                <a:gd name="T48" fmla="*/ 2147483647 w 5144"/>
                <a:gd name="T49" fmla="*/ 2147483647 h 694"/>
                <a:gd name="T50" fmla="*/ 2147483647 w 5144"/>
                <a:gd name="T51" fmla="*/ 2147483647 h 694"/>
                <a:gd name="T52" fmla="*/ 2147483647 w 5144"/>
                <a:gd name="T53" fmla="*/ 2147483647 h 694"/>
                <a:gd name="T54" fmla="*/ 2147483647 w 5144"/>
                <a:gd name="T55" fmla="*/ 2147483647 h 694"/>
                <a:gd name="T56" fmla="*/ 2147483647 w 5144"/>
                <a:gd name="T57" fmla="*/ 2147483647 h 694"/>
                <a:gd name="T58" fmla="*/ 2147483647 w 5144"/>
                <a:gd name="T59" fmla="*/ 2147483647 h 694"/>
                <a:gd name="T60" fmla="*/ 2147483647 w 5144"/>
                <a:gd name="T61" fmla="*/ 2147483647 h 694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>
                <a:gd name="T0" fmla="*/ 0 w 3112"/>
                <a:gd name="T1" fmla="*/ 2147483647 h 584"/>
                <a:gd name="T2" fmla="*/ 0 w 3112"/>
                <a:gd name="T3" fmla="*/ 2147483647 h 584"/>
                <a:gd name="T4" fmla="*/ 2147483647 w 3112"/>
                <a:gd name="T5" fmla="*/ 2147483647 h 584"/>
                <a:gd name="T6" fmla="*/ 2147483647 w 3112"/>
                <a:gd name="T7" fmla="*/ 2147483647 h 584"/>
                <a:gd name="T8" fmla="*/ 2147483647 w 3112"/>
                <a:gd name="T9" fmla="*/ 2147483647 h 584"/>
                <a:gd name="T10" fmla="*/ 2147483647 w 3112"/>
                <a:gd name="T11" fmla="*/ 2147483647 h 584"/>
                <a:gd name="T12" fmla="*/ 2147483647 w 3112"/>
                <a:gd name="T13" fmla="*/ 2147483647 h 584"/>
                <a:gd name="T14" fmla="*/ 2147483647 w 3112"/>
                <a:gd name="T15" fmla="*/ 2147483647 h 584"/>
                <a:gd name="T16" fmla="*/ 2147483647 w 3112"/>
                <a:gd name="T17" fmla="*/ 2147483647 h 584"/>
                <a:gd name="T18" fmla="*/ 2147483647 w 3112"/>
                <a:gd name="T19" fmla="*/ 2147483647 h 584"/>
                <a:gd name="T20" fmla="*/ 2147483647 w 3112"/>
                <a:gd name="T21" fmla="*/ 2147483647 h 584"/>
                <a:gd name="T22" fmla="*/ 2147483647 w 3112"/>
                <a:gd name="T23" fmla="*/ 2147483647 h 584"/>
                <a:gd name="T24" fmla="*/ 2147483647 w 3112"/>
                <a:gd name="T25" fmla="*/ 2147483647 h 584"/>
                <a:gd name="T26" fmla="*/ 2147483647 w 3112"/>
                <a:gd name="T27" fmla="*/ 2147483647 h 584"/>
                <a:gd name="T28" fmla="*/ 2147483647 w 3112"/>
                <a:gd name="T29" fmla="*/ 2147483647 h 584"/>
                <a:gd name="T30" fmla="*/ 2147483647 w 3112"/>
                <a:gd name="T31" fmla="*/ 2147483647 h 584"/>
                <a:gd name="T32" fmla="*/ 2147483647 w 3112"/>
                <a:gd name="T33" fmla="*/ 2147483647 h 584"/>
                <a:gd name="T34" fmla="*/ 2147483647 w 3112"/>
                <a:gd name="T35" fmla="*/ 2147483647 h 584"/>
                <a:gd name="T36" fmla="*/ 2147483647 w 3112"/>
                <a:gd name="T37" fmla="*/ 2147483647 h 584"/>
                <a:gd name="T38" fmla="*/ 2147483647 w 3112"/>
                <a:gd name="T39" fmla="*/ 0 h 584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 useBgFill="1">
          <p:nvSpPr>
            <p:cNvPr id="10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>
                <a:gd name="T0" fmla="*/ 2147483647 w 8196"/>
                <a:gd name="T1" fmla="*/ 2147483647 h 1192"/>
                <a:gd name="T2" fmla="*/ 2147483647 w 8196"/>
                <a:gd name="T3" fmla="*/ 2147483647 h 1192"/>
                <a:gd name="T4" fmla="*/ 2147483647 w 8196"/>
                <a:gd name="T5" fmla="*/ 2147483647 h 1192"/>
                <a:gd name="T6" fmla="*/ 2147483647 w 8196"/>
                <a:gd name="T7" fmla="*/ 2147483647 h 1192"/>
                <a:gd name="T8" fmla="*/ 2147483647 w 8196"/>
                <a:gd name="T9" fmla="*/ 2147483647 h 1192"/>
                <a:gd name="T10" fmla="*/ 2147483647 w 8196"/>
                <a:gd name="T11" fmla="*/ 2147483647 h 1192"/>
                <a:gd name="T12" fmla="*/ 2147483647 w 8196"/>
                <a:gd name="T13" fmla="*/ 2147483647 h 1192"/>
                <a:gd name="T14" fmla="*/ 2147483647 w 8196"/>
                <a:gd name="T15" fmla="*/ 2147483647 h 1192"/>
                <a:gd name="T16" fmla="*/ 2147483647 w 8196"/>
                <a:gd name="T17" fmla="*/ 2147483647 h 1192"/>
                <a:gd name="T18" fmla="*/ 2147483647 w 8196"/>
                <a:gd name="T19" fmla="*/ 2147483647 h 1192"/>
                <a:gd name="T20" fmla="*/ 2147483647 w 8196"/>
                <a:gd name="T21" fmla="*/ 2147483647 h 1192"/>
                <a:gd name="T22" fmla="*/ 2147483647 w 8196"/>
                <a:gd name="T23" fmla="*/ 2147483647 h 1192"/>
                <a:gd name="T24" fmla="*/ 2147483647 w 8196"/>
                <a:gd name="T25" fmla="*/ 2147483647 h 1192"/>
                <a:gd name="T26" fmla="*/ 2147483647 w 8196"/>
                <a:gd name="T27" fmla="*/ 2147483647 h 1192"/>
                <a:gd name="T28" fmla="*/ 2147483647 w 8196"/>
                <a:gd name="T29" fmla="*/ 2147483647 h 1192"/>
                <a:gd name="T30" fmla="*/ 2147483647 w 8196"/>
                <a:gd name="T31" fmla="*/ 2147483647 h 1192"/>
                <a:gd name="T32" fmla="*/ 2147483647 w 8196"/>
                <a:gd name="T33" fmla="*/ 2147483647 h 1192"/>
                <a:gd name="T34" fmla="*/ 2147483647 w 8196"/>
                <a:gd name="T35" fmla="*/ 2147483647 h 1192"/>
                <a:gd name="T36" fmla="*/ 2147483647 w 8196"/>
                <a:gd name="T37" fmla="*/ 2147483647 h 1192"/>
                <a:gd name="T38" fmla="*/ 2147483647 w 8196"/>
                <a:gd name="T39" fmla="*/ 2147483647 h 1192"/>
                <a:gd name="T40" fmla="*/ 2147483647 w 8196"/>
                <a:gd name="T41" fmla="*/ 2147483647 h 1192"/>
                <a:gd name="T42" fmla="*/ 2147483647 w 8196"/>
                <a:gd name="T43" fmla="*/ 2147483647 h 1192"/>
                <a:gd name="T44" fmla="*/ 2147483647 w 8196"/>
                <a:gd name="T45" fmla="*/ 0 h 1192"/>
                <a:gd name="T46" fmla="*/ 2147483647 w 8196"/>
                <a:gd name="T47" fmla="*/ 2147483647 h 1192"/>
                <a:gd name="T48" fmla="*/ 2147483647 w 8196"/>
                <a:gd name="T49" fmla="*/ 2147483647 h 1192"/>
                <a:gd name="T50" fmla="*/ 2147483647 w 8196"/>
                <a:gd name="T51" fmla="*/ 2147483647 h 1192"/>
                <a:gd name="T52" fmla="*/ 2147483647 w 8196"/>
                <a:gd name="T53" fmla="*/ 2147483647 h 1192"/>
                <a:gd name="T54" fmla="*/ 2147483647 w 8196"/>
                <a:gd name="T55" fmla="*/ 2147483647 h 1192"/>
                <a:gd name="T56" fmla="*/ 2147483647 w 8196"/>
                <a:gd name="T57" fmla="*/ 2147483647 h 1192"/>
                <a:gd name="T58" fmla="*/ 2147483647 w 8196"/>
                <a:gd name="T59" fmla="*/ 2147483647 h 1192"/>
                <a:gd name="T60" fmla="*/ 2147483647 w 8196"/>
                <a:gd name="T61" fmla="*/ 2147483647 h 1192"/>
                <a:gd name="T62" fmla="*/ 0 w 8196"/>
                <a:gd name="T63" fmla="*/ 2147483647 h 1192"/>
                <a:gd name="T64" fmla="*/ 2147483647 w 8196"/>
                <a:gd name="T65" fmla="*/ 2147483647 h 1192"/>
                <a:gd name="T66" fmla="*/ 2147483647 w 8196"/>
                <a:gd name="T67" fmla="*/ 2147483647 h 1192"/>
                <a:gd name="T68" fmla="*/ 2147483647 w 8196"/>
                <a:gd name="T69" fmla="*/ 2147483647 h 1192"/>
                <a:gd name="T70" fmla="*/ 2147483647 w 8196"/>
                <a:gd name="T71" fmla="*/ 2147483647 h 119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2" y="512"/>
                  </a:lnTo>
                  <a:close/>
                </a:path>
              </a:pathLst>
            </a:custGeom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en-US" dirty="0"/>
          </a:p>
        </p:txBody>
      </p:sp>
      <p:sp>
        <p:nvSpPr>
          <p:cNvPr id="11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46D677-B619-4507-A9DE-1F11AC22F4C2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5664110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20FB45-F6D9-47AF-BD0B-04E38FCC1AD1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3731230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20"/>
          <p:cNvSpPr/>
          <p:nvPr/>
        </p:nvSpPr>
        <p:spPr bwMode="hidden">
          <a:xfrm>
            <a:off x="228600" y="228600"/>
            <a:ext cx="8696325" cy="1427163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altLang="zh-CN">
              <a:solidFill>
                <a:srgbClr val="FFFFFF"/>
              </a:solidFill>
              <a:ea typeface="宋体" pitchFamily="2" charset="-122"/>
            </a:endParaRPr>
          </a:p>
        </p:txBody>
      </p:sp>
      <p:grpSp>
        <p:nvGrpSpPr>
          <p:cNvPr id="5" name="Group 14"/>
          <p:cNvGrpSpPr>
            <a:grpSpLocks noChangeAspect="1"/>
          </p:cNvGrpSpPr>
          <p:nvPr/>
        </p:nvGrpSpPr>
        <p:grpSpPr bwMode="auto">
          <a:xfrm>
            <a:off x="211138" y="714375"/>
            <a:ext cx="8723312" cy="1331913"/>
            <a:chOff x="-3905250" y="4294188"/>
            <a:chExt cx="13011150" cy="1892300"/>
          </a:xfrm>
        </p:grpSpPr>
        <p:sp>
          <p:nvSpPr>
            <p:cNvPr id="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>
                <a:gd name="T0" fmla="*/ 2147483647 w 2706"/>
                <a:gd name="T1" fmla="*/ 0 h 640"/>
                <a:gd name="T2" fmla="*/ 2147483647 w 2706"/>
                <a:gd name="T3" fmla="*/ 0 h 640"/>
                <a:gd name="T4" fmla="*/ 2147483647 w 2706"/>
                <a:gd name="T5" fmla="*/ 2147483647 h 640"/>
                <a:gd name="T6" fmla="*/ 2147483647 w 2706"/>
                <a:gd name="T7" fmla="*/ 2147483647 h 640"/>
                <a:gd name="T8" fmla="*/ 2147483647 w 2706"/>
                <a:gd name="T9" fmla="*/ 2147483647 h 640"/>
                <a:gd name="T10" fmla="*/ 2147483647 w 2706"/>
                <a:gd name="T11" fmla="*/ 2147483647 h 640"/>
                <a:gd name="T12" fmla="*/ 2147483647 w 2706"/>
                <a:gd name="T13" fmla="*/ 2147483647 h 640"/>
                <a:gd name="T14" fmla="*/ 2147483647 w 2706"/>
                <a:gd name="T15" fmla="*/ 2147483647 h 640"/>
                <a:gd name="T16" fmla="*/ 2147483647 w 2706"/>
                <a:gd name="T17" fmla="*/ 2147483647 h 640"/>
                <a:gd name="T18" fmla="*/ 2147483647 w 2706"/>
                <a:gd name="T19" fmla="*/ 2147483647 h 640"/>
                <a:gd name="T20" fmla="*/ 2147483647 w 2706"/>
                <a:gd name="T21" fmla="*/ 2147483647 h 640"/>
                <a:gd name="T22" fmla="*/ 2147483647 w 2706"/>
                <a:gd name="T23" fmla="*/ 2147483647 h 640"/>
                <a:gd name="T24" fmla="*/ 2147483647 w 2706"/>
                <a:gd name="T25" fmla="*/ 2147483647 h 640"/>
                <a:gd name="T26" fmla="*/ 2147483647 w 2706"/>
                <a:gd name="T27" fmla="*/ 2147483647 h 640"/>
                <a:gd name="T28" fmla="*/ 2147483647 w 2706"/>
                <a:gd name="T29" fmla="*/ 2147483647 h 640"/>
                <a:gd name="T30" fmla="*/ 2147483647 w 2706"/>
                <a:gd name="T31" fmla="*/ 2147483647 h 640"/>
                <a:gd name="T32" fmla="*/ 2147483647 w 2706"/>
                <a:gd name="T33" fmla="*/ 2147483647 h 640"/>
                <a:gd name="T34" fmla="*/ 2147483647 w 2706"/>
                <a:gd name="T35" fmla="*/ 2147483647 h 640"/>
                <a:gd name="T36" fmla="*/ 0 w 2706"/>
                <a:gd name="T37" fmla="*/ 2147483647 h 640"/>
                <a:gd name="T38" fmla="*/ 0 w 2706"/>
                <a:gd name="T39" fmla="*/ 2147483647 h 640"/>
                <a:gd name="T40" fmla="*/ 2147483647 w 2706"/>
                <a:gd name="T41" fmla="*/ 2147483647 h 640"/>
                <a:gd name="T42" fmla="*/ 2147483647 w 2706"/>
                <a:gd name="T43" fmla="*/ 2147483647 h 640"/>
                <a:gd name="T44" fmla="*/ 2147483647 w 2706"/>
                <a:gd name="T45" fmla="*/ 2147483647 h 640"/>
                <a:gd name="T46" fmla="*/ 2147483647 w 2706"/>
                <a:gd name="T47" fmla="*/ 2147483647 h 640"/>
                <a:gd name="T48" fmla="*/ 2147483647 w 2706"/>
                <a:gd name="T49" fmla="*/ 2147483647 h 640"/>
                <a:gd name="T50" fmla="*/ 2147483647 w 2706"/>
                <a:gd name="T51" fmla="*/ 2147483647 h 640"/>
                <a:gd name="T52" fmla="*/ 2147483647 w 2706"/>
                <a:gd name="T53" fmla="*/ 2147483647 h 640"/>
                <a:gd name="T54" fmla="*/ 2147483647 w 2706"/>
                <a:gd name="T55" fmla="*/ 2147483647 h 640"/>
                <a:gd name="T56" fmla="*/ 2147483647 w 2706"/>
                <a:gd name="T57" fmla="*/ 2147483647 h 640"/>
                <a:gd name="T58" fmla="*/ 2147483647 w 2706"/>
                <a:gd name="T59" fmla="*/ 2147483647 h 640"/>
                <a:gd name="T60" fmla="*/ 2147483647 w 2706"/>
                <a:gd name="T61" fmla="*/ 2147483647 h 640"/>
                <a:gd name="T62" fmla="*/ 2147483647 w 2706"/>
                <a:gd name="T63" fmla="*/ 2147483647 h 640"/>
                <a:gd name="T64" fmla="*/ 2147483647 w 2706"/>
                <a:gd name="T65" fmla="*/ 2147483647 h 640"/>
                <a:gd name="T66" fmla="*/ 2147483647 w 2706"/>
                <a:gd name="T67" fmla="*/ 2147483647 h 640"/>
                <a:gd name="T68" fmla="*/ 2147483647 w 2706"/>
                <a:gd name="T69" fmla="*/ 2147483647 h 640"/>
                <a:gd name="T70" fmla="*/ 2147483647 w 2706"/>
                <a:gd name="T71" fmla="*/ 2147483647 h 640"/>
                <a:gd name="T72" fmla="*/ 2147483647 w 2706"/>
                <a:gd name="T73" fmla="*/ 2147483647 h 640"/>
                <a:gd name="T74" fmla="*/ 2147483647 w 2706"/>
                <a:gd name="T75" fmla="*/ 2147483647 h 640"/>
                <a:gd name="T76" fmla="*/ 2147483647 w 2706"/>
                <a:gd name="T77" fmla="*/ 2147483647 h 640"/>
                <a:gd name="T78" fmla="*/ 2147483647 w 2706"/>
                <a:gd name="T79" fmla="*/ 2147483647 h 640"/>
                <a:gd name="T80" fmla="*/ 2147483647 w 2706"/>
                <a:gd name="T81" fmla="*/ 2147483647 h 640"/>
                <a:gd name="T82" fmla="*/ 2147483647 w 2706"/>
                <a:gd name="T83" fmla="*/ 2147483647 h 640"/>
                <a:gd name="T84" fmla="*/ 2147483647 w 2706"/>
                <a:gd name="T85" fmla="*/ 2147483647 h 640"/>
                <a:gd name="T86" fmla="*/ 2147483647 w 2706"/>
                <a:gd name="T87" fmla="*/ 2147483647 h 640"/>
                <a:gd name="T88" fmla="*/ 2147483647 w 2706"/>
                <a:gd name="T89" fmla="*/ 2147483647 h 640"/>
                <a:gd name="T90" fmla="*/ 2147483647 w 2706"/>
                <a:gd name="T91" fmla="*/ 2147483647 h 640"/>
                <a:gd name="T92" fmla="*/ 2147483647 w 2706"/>
                <a:gd name="T93" fmla="*/ 2147483647 h 640"/>
                <a:gd name="T94" fmla="*/ 2147483647 w 2706"/>
                <a:gd name="T95" fmla="*/ 2147483647 h 640"/>
                <a:gd name="T96" fmla="*/ 2147483647 w 2706"/>
                <a:gd name="T97" fmla="*/ 2147483647 h 640"/>
                <a:gd name="T98" fmla="*/ 2147483647 w 2706"/>
                <a:gd name="T99" fmla="*/ 2147483647 h 640"/>
                <a:gd name="T100" fmla="*/ 2147483647 w 2706"/>
                <a:gd name="T101" fmla="*/ 2147483647 h 640"/>
                <a:gd name="T102" fmla="*/ 2147483647 w 2706"/>
                <a:gd name="T103" fmla="*/ 2147483647 h 640"/>
                <a:gd name="T104" fmla="*/ 2147483647 w 2706"/>
                <a:gd name="T105" fmla="*/ 2147483647 h 640"/>
                <a:gd name="T106" fmla="*/ 2147483647 w 2706"/>
                <a:gd name="T107" fmla="*/ 0 h 640"/>
                <a:gd name="T108" fmla="*/ 2147483647 w 2706"/>
                <a:gd name="T109" fmla="*/ 0 h 640"/>
                <a:gd name="T110" fmla="*/ 2147483647 w 2706"/>
                <a:gd name="T111" fmla="*/ 0 h 640"/>
                <a:gd name="T112" fmla="*/ 2147483647 w 2706"/>
                <a:gd name="T113" fmla="*/ 0 h 640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19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>
                <a:gd name="T0" fmla="*/ 2147483647 w 5216"/>
                <a:gd name="T1" fmla="*/ 2147483647 h 762"/>
                <a:gd name="T2" fmla="*/ 2147483647 w 5216"/>
                <a:gd name="T3" fmla="*/ 2147483647 h 762"/>
                <a:gd name="T4" fmla="*/ 2147483647 w 5216"/>
                <a:gd name="T5" fmla="*/ 2147483647 h 762"/>
                <a:gd name="T6" fmla="*/ 2147483647 w 5216"/>
                <a:gd name="T7" fmla="*/ 2147483647 h 762"/>
                <a:gd name="T8" fmla="*/ 2147483647 w 5216"/>
                <a:gd name="T9" fmla="*/ 2147483647 h 762"/>
                <a:gd name="T10" fmla="*/ 2147483647 w 5216"/>
                <a:gd name="T11" fmla="*/ 2147483647 h 762"/>
                <a:gd name="T12" fmla="*/ 2147483647 w 5216"/>
                <a:gd name="T13" fmla="*/ 2147483647 h 762"/>
                <a:gd name="T14" fmla="*/ 2147483647 w 5216"/>
                <a:gd name="T15" fmla="*/ 2147483647 h 762"/>
                <a:gd name="T16" fmla="*/ 2147483647 w 5216"/>
                <a:gd name="T17" fmla="*/ 2147483647 h 762"/>
                <a:gd name="T18" fmla="*/ 2147483647 w 5216"/>
                <a:gd name="T19" fmla="*/ 2147483647 h 762"/>
                <a:gd name="T20" fmla="*/ 2147483647 w 5216"/>
                <a:gd name="T21" fmla="*/ 2147483647 h 762"/>
                <a:gd name="T22" fmla="*/ 2147483647 w 5216"/>
                <a:gd name="T23" fmla="*/ 2147483647 h 762"/>
                <a:gd name="T24" fmla="*/ 2147483647 w 5216"/>
                <a:gd name="T25" fmla="*/ 2147483647 h 762"/>
                <a:gd name="T26" fmla="*/ 2147483647 w 5216"/>
                <a:gd name="T27" fmla="*/ 0 h 762"/>
                <a:gd name="T28" fmla="*/ 2147483647 w 5216"/>
                <a:gd name="T29" fmla="*/ 2147483647 h 762"/>
                <a:gd name="T30" fmla="*/ 2147483647 w 5216"/>
                <a:gd name="T31" fmla="*/ 2147483647 h 762"/>
                <a:gd name="T32" fmla="*/ 0 w 5216"/>
                <a:gd name="T33" fmla="*/ 2147483647 h 762"/>
                <a:gd name="T34" fmla="*/ 2147483647 w 5216"/>
                <a:gd name="T35" fmla="*/ 2147483647 h 762"/>
                <a:gd name="T36" fmla="*/ 2147483647 w 5216"/>
                <a:gd name="T37" fmla="*/ 2147483647 h 762"/>
                <a:gd name="T38" fmla="*/ 2147483647 w 5216"/>
                <a:gd name="T39" fmla="*/ 2147483647 h 762"/>
                <a:gd name="T40" fmla="*/ 2147483647 w 5216"/>
                <a:gd name="T41" fmla="*/ 2147483647 h 762"/>
                <a:gd name="T42" fmla="*/ 2147483647 w 5216"/>
                <a:gd name="T43" fmla="*/ 2147483647 h 762"/>
                <a:gd name="T44" fmla="*/ 2147483647 w 5216"/>
                <a:gd name="T45" fmla="*/ 2147483647 h 762"/>
                <a:gd name="T46" fmla="*/ 2147483647 w 5216"/>
                <a:gd name="T47" fmla="*/ 2147483647 h 762"/>
                <a:gd name="T48" fmla="*/ 2147483647 w 5216"/>
                <a:gd name="T49" fmla="*/ 2147483647 h 762"/>
                <a:gd name="T50" fmla="*/ 2147483647 w 5216"/>
                <a:gd name="T51" fmla="*/ 2147483647 h 762"/>
                <a:gd name="T52" fmla="*/ 2147483647 w 5216"/>
                <a:gd name="T53" fmla="*/ 2147483647 h 762"/>
                <a:gd name="T54" fmla="*/ 2147483647 w 5216"/>
                <a:gd name="T55" fmla="*/ 2147483647 h 762"/>
                <a:gd name="T56" fmla="*/ 2147483647 w 5216"/>
                <a:gd name="T57" fmla="*/ 2147483647 h 762"/>
                <a:gd name="T58" fmla="*/ 2147483647 w 5216"/>
                <a:gd name="T59" fmla="*/ 2147483647 h 762"/>
                <a:gd name="T60" fmla="*/ 2147483647 w 5216"/>
                <a:gd name="T61" fmla="*/ 2147483647 h 762"/>
                <a:gd name="T62" fmla="*/ 2147483647 w 5216"/>
                <a:gd name="T63" fmla="*/ 2147483647 h 762"/>
                <a:gd name="T64" fmla="*/ 2147483647 w 5216"/>
                <a:gd name="T65" fmla="*/ 2147483647 h 762"/>
                <a:gd name="T66" fmla="*/ 2147483647 w 5216"/>
                <a:gd name="T67" fmla="*/ 2147483647 h 762"/>
                <a:gd name="T68" fmla="*/ 2147483647 w 5216"/>
                <a:gd name="T69" fmla="*/ 2147483647 h 762"/>
                <a:gd name="T70" fmla="*/ 2147483647 w 5216"/>
                <a:gd name="T71" fmla="*/ 2147483647 h 76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39999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>
                <a:gd name="T0" fmla="*/ 0 w 5144"/>
                <a:gd name="T1" fmla="*/ 2147483647 h 694"/>
                <a:gd name="T2" fmla="*/ 0 w 5144"/>
                <a:gd name="T3" fmla="*/ 2147483647 h 694"/>
                <a:gd name="T4" fmla="*/ 2147483647 w 5144"/>
                <a:gd name="T5" fmla="*/ 2147483647 h 694"/>
                <a:gd name="T6" fmla="*/ 2147483647 w 5144"/>
                <a:gd name="T7" fmla="*/ 2147483647 h 694"/>
                <a:gd name="T8" fmla="*/ 2147483647 w 5144"/>
                <a:gd name="T9" fmla="*/ 2147483647 h 694"/>
                <a:gd name="T10" fmla="*/ 2147483647 w 5144"/>
                <a:gd name="T11" fmla="*/ 2147483647 h 694"/>
                <a:gd name="T12" fmla="*/ 2147483647 w 5144"/>
                <a:gd name="T13" fmla="*/ 2147483647 h 694"/>
                <a:gd name="T14" fmla="*/ 2147483647 w 5144"/>
                <a:gd name="T15" fmla="*/ 2147483647 h 694"/>
                <a:gd name="T16" fmla="*/ 2147483647 w 5144"/>
                <a:gd name="T17" fmla="*/ 2147483647 h 694"/>
                <a:gd name="T18" fmla="*/ 2147483647 w 5144"/>
                <a:gd name="T19" fmla="*/ 2147483647 h 694"/>
                <a:gd name="T20" fmla="*/ 2147483647 w 5144"/>
                <a:gd name="T21" fmla="*/ 2147483647 h 694"/>
                <a:gd name="T22" fmla="*/ 2147483647 w 5144"/>
                <a:gd name="T23" fmla="*/ 2147483647 h 694"/>
                <a:gd name="T24" fmla="*/ 2147483647 w 5144"/>
                <a:gd name="T25" fmla="*/ 0 h 694"/>
                <a:gd name="T26" fmla="*/ 2147483647 w 5144"/>
                <a:gd name="T27" fmla="*/ 2147483647 h 694"/>
                <a:gd name="T28" fmla="*/ 2147483647 w 5144"/>
                <a:gd name="T29" fmla="*/ 2147483647 h 694"/>
                <a:gd name="T30" fmla="*/ 2147483647 w 5144"/>
                <a:gd name="T31" fmla="*/ 2147483647 h 694"/>
                <a:gd name="T32" fmla="*/ 2147483647 w 5144"/>
                <a:gd name="T33" fmla="*/ 2147483647 h 694"/>
                <a:gd name="T34" fmla="*/ 2147483647 w 5144"/>
                <a:gd name="T35" fmla="*/ 2147483647 h 694"/>
                <a:gd name="T36" fmla="*/ 2147483647 w 5144"/>
                <a:gd name="T37" fmla="*/ 2147483647 h 694"/>
                <a:gd name="T38" fmla="*/ 2147483647 w 5144"/>
                <a:gd name="T39" fmla="*/ 2147483647 h 694"/>
                <a:gd name="T40" fmla="*/ 2147483647 w 5144"/>
                <a:gd name="T41" fmla="*/ 2147483647 h 694"/>
                <a:gd name="T42" fmla="*/ 2147483647 w 5144"/>
                <a:gd name="T43" fmla="*/ 2147483647 h 694"/>
                <a:gd name="T44" fmla="*/ 2147483647 w 5144"/>
                <a:gd name="T45" fmla="*/ 2147483647 h 694"/>
                <a:gd name="T46" fmla="*/ 2147483647 w 5144"/>
                <a:gd name="T47" fmla="*/ 2147483647 h 694"/>
                <a:gd name="T48" fmla="*/ 2147483647 w 5144"/>
                <a:gd name="T49" fmla="*/ 2147483647 h 694"/>
                <a:gd name="T50" fmla="*/ 2147483647 w 5144"/>
                <a:gd name="T51" fmla="*/ 2147483647 h 694"/>
                <a:gd name="T52" fmla="*/ 2147483647 w 5144"/>
                <a:gd name="T53" fmla="*/ 2147483647 h 694"/>
                <a:gd name="T54" fmla="*/ 2147483647 w 5144"/>
                <a:gd name="T55" fmla="*/ 2147483647 h 694"/>
                <a:gd name="T56" fmla="*/ 2147483647 w 5144"/>
                <a:gd name="T57" fmla="*/ 2147483647 h 694"/>
                <a:gd name="T58" fmla="*/ 2147483647 w 5144"/>
                <a:gd name="T59" fmla="*/ 2147483647 h 694"/>
                <a:gd name="T60" fmla="*/ 2147483647 w 5144"/>
                <a:gd name="T61" fmla="*/ 2147483647 h 694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>
                <a:gd name="T0" fmla="*/ 0 w 3112"/>
                <a:gd name="T1" fmla="*/ 2147483647 h 584"/>
                <a:gd name="T2" fmla="*/ 0 w 3112"/>
                <a:gd name="T3" fmla="*/ 2147483647 h 584"/>
                <a:gd name="T4" fmla="*/ 2147483647 w 3112"/>
                <a:gd name="T5" fmla="*/ 2147483647 h 584"/>
                <a:gd name="T6" fmla="*/ 2147483647 w 3112"/>
                <a:gd name="T7" fmla="*/ 2147483647 h 584"/>
                <a:gd name="T8" fmla="*/ 2147483647 w 3112"/>
                <a:gd name="T9" fmla="*/ 2147483647 h 584"/>
                <a:gd name="T10" fmla="*/ 2147483647 w 3112"/>
                <a:gd name="T11" fmla="*/ 2147483647 h 584"/>
                <a:gd name="T12" fmla="*/ 2147483647 w 3112"/>
                <a:gd name="T13" fmla="*/ 2147483647 h 584"/>
                <a:gd name="T14" fmla="*/ 2147483647 w 3112"/>
                <a:gd name="T15" fmla="*/ 2147483647 h 584"/>
                <a:gd name="T16" fmla="*/ 2147483647 w 3112"/>
                <a:gd name="T17" fmla="*/ 2147483647 h 584"/>
                <a:gd name="T18" fmla="*/ 2147483647 w 3112"/>
                <a:gd name="T19" fmla="*/ 2147483647 h 584"/>
                <a:gd name="T20" fmla="*/ 2147483647 w 3112"/>
                <a:gd name="T21" fmla="*/ 2147483647 h 584"/>
                <a:gd name="T22" fmla="*/ 2147483647 w 3112"/>
                <a:gd name="T23" fmla="*/ 2147483647 h 584"/>
                <a:gd name="T24" fmla="*/ 2147483647 w 3112"/>
                <a:gd name="T25" fmla="*/ 2147483647 h 584"/>
                <a:gd name="T26" fmla="*/ 2147483647 w 3112"/>
                <a:gd name="T27" fmla="*/ 2147483647 h 584"/>
                <a:gd name="T28" fmla="*/ 2147483647 w 3112"/>
                <a:gd name="T29" fmla="*/ 2147483647 h 584"/>
                <a:gd name="T30" fmla="*/ 2147483647 w 3112"/>
                <a:gd name="T31" fmla="*/ 2147483647 h 584"/>
                <a:gd name="T32" fmla="*/ 2147483647 w 3112"/>
                <a:gd name="T33" fmla="*/ 2147483647 h 584"/>
                <a:gd name="T34" fmla="*/ 2147483647 w 3112"/>
                <a:gd name="T35" fmla="*/ 2147483647 h 584"/>
                <a:gd name="T36" fmla="*/ 2147483647 w 3112"/>
                <a:gd name="T37" fmla="*/ 2147483647 h 584"/>
                <a:gd name="T38" fmla="*/ 2147483647 w 3112"/>
                <a:gd name="T39" fmla="*/ 0 h 584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 useBgFill="1">
          <p:nvSpPr>
            <p:cNvPr id="1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>
                <a:gd name="T0" fmla="*/ 2147483647 w 8196"/>
                <a:gd name="T1" fmla="*/ 2147483647 h 1192"/>
                <a:gd name="T2" fmla="*/ 2147483647 w 8196"/>
                <a:gd name="T3" fmla="*/ 2147483647 h 1192"/>
                <a:gd name="T4" fmla="*/ 2147483647 w 8196"/>
                <a:gd name="T5" fmla="*/ 2147483647 h 1192"/>
                <a:gd name="T6" fmla="*/ 2147483647 w 8196"/>
                <a:gd name="T7" fmla="*/ 2147483647 h 1192"/>
                <a:gd name="T8" fmla="*/ 2147483647 w 8196"/>
                <a:gd name="T9" fmla="*/ 2147483647 h 1192"/>
                <a:gd name="T10" fmla="*/ 2147483647 w 8196"/>
                <a:gd name="T11" fmla="*/ 2147483647 h 1192"/>
                <a:gd name="T12" fmla="*/ 2147483647 w 8196"/>
                <a:gd name="T13" fmla="*/ 2147483647 h 1192"/>
                <a:gd name="T14" fmla="*/ 2147483647 w 8196"/>
                <a:gd name="T15" fmla="*/ 2147483647 h 1192"/>
                <a:gd name="T16" fmla="*/ 2147483647 w 8196"/>
                <a:gd name="T17" fmla="*/ 2147483647 h 1192"/>
                <a:gd name="T18" fmla="*/ 2147483647 w 8196"/>
                <a:gd name="T19" fmla="*/ 2147483647 h 1192"/>
                <a:gd name="T20" fmla="*/ 2147483647 w 8196"/>
                <a:gd name="T21" fmla="*/ 2147483647 h 1192"/>
                <a:gd name="T22" fmla="*/ 2147483647 w 8196"/>
                <a:gd name="T23" fmla="*/ 2147483647 h 1192"/>
                <a:gd name="T24" fmla="*/ 2147483647 w 8196"/>
                <a:gd name="T25" fmla="*/ 2147483647 h 1192"/>
                <a:gd name="T26" fmla="*/ 2147483647 w 8196"/>
                <a:gd name="T27" fmla="*/ 2147483647 h 1192"/>
                <a:gd name="T28" fmla="*/ 2147483647 w 8196"/>
                <a:gd name="T29" fmla="*/ 2147483647 h 1192"/>
                <a:gd name="T30" fmla="*/ 2147483647 w 8196"/>
                <a:gd name="T31" fmla="*/ 2147483647 h 1192"/>
                <a:gd name="T32" fmla="*/ 2147483647 w 8196"/>
                <a:gd name="T33" fmla="*/ 2147483647 h 1192"/>
                <a:gd name="T34" fmla="*/ 2147483647 w 8196"/>
                <a:gd name="T35" fmla="*/ 2147483647 h 1192"/>
                <a:gd name="T36" fmla="*/ 2147483647 w 8196"/>
                <a:gd name="T37" fmla="*/ 2147483647 h 1192"/>
                <a:gd name="T38" fmla="*/ 2147483647 w 8196"/>
                <a:gd name="T39" fmla="*/ 2147483647 h 1192"/>
                <a:gd name="T40" fmla="*/ 2147483647 w 8196"/>
                <a:gd name="T41" fmla="*/ 2147483647 h 1192"/>
                <a:gd name="T42" fmla="*/ 2147483647 w 8196"/>
                <a:gd name="T43" fmla="*/ 2147483647 h 1192"/>
                <a:gd name="T44" fmla="*/ 2147483647 w 8196"/>
                <a:gd name="T45" fmla="*/ 0 h 1192"/>
                <a:gd name="T46" fmla="*/ 2147483647 w 8196"/>
                <a:gd name="T47" fmla="*/ 2147483647 h 1192"/>
                <a:gd name="T48" fmla="*/ 2147483647 w 8196"/>
                <a:gd name="T49" fmla="*/ 2147483647 h 1192"/>
                <a:gd name="T50" fmla="*/ 2147483647 w 8196"/>
                <a:gd name="T51" fmla="*/ 2147483647 h 1192"/>
                <a:gd name="T52" fmla="*/ 2147483647 w 8196"/>
                <a:gd name="T53" fmla="*/ 2147483647 h 1192"/>
                <a:gd name="T54" fmla="*/ 2147483647 w 8196"/>
                <a:gd name="T55" fmla="*/ 2147483647 h 1192"/>
                <a:gd name="T56" fmla="*/ 2147483647 w 8196"/>
                <a:gd name="T57" fmla="*/ 2147483647 h 1192"/>
                <a:gd name="T58" fmla="*/ 2147483647 w 8196"/>
                <a:gd name="T59" fmla="*/ 2147483647 h 1192"/>
                <a:gd name="T60" fmla="*/ 2147483647 w 8196"/>
                <a:gd name="T61" fmla="*/ 2147483647 h 1192"/>
                <a:gd name="T62" fmla="*/ 0 w 8196"/>
                <a:gd name="T63" fmla="*/ 2147483647 h 1192"/>
                <a:gd name="T64" fmla="*/ 2147483647 w 8196"/>
                <a:gd name="T65" fmla="*/ 2147483647 h 1192"/>
                <a:gd name="T66" fmla="*/ 2147483647 w 8196"/>
                <a:gd name="T67" fmla="*/ 2147483647 h 1192"/>
                <a:gd name="T68" fmla="*/ 2147483647 w 8196"/>
                <a:gd name="T69" fmla="*/ 2147483647 h 1192"/>
                <a:gd name="T70" fmla="*/ 2147483647 w 8196"/>
                <a:gd name="T71" fmla="*/ 2147483647 h 119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2" y="512"/>
                  </a:lnTo>
                  <a:close/>
                </a:path>
              </a:pathLst>
            </a:custGeom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11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85CA04-3333-4CCF-8DD2-BE9193A8BA32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7022938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70448F-F391-427A-AE58-13710DA03FD1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7881792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13"/>
          <p:cNvSpPr/>
          <p:nvPr/>
        </p:nvSpPr>
        <p:spPr>
          <a:xfrm>
            <a:off x="228600" y="228600"/>
            <a:ext cx="8696325" cy="473710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altLang="zh-CN">
              <a:solidFill>
                <a:srgbClr val="FFFFFF"/>
              </a:solidFill>
              <a:ea typeface="宋体" pitchFamily="2" charset="-122"/>
            </a:endParaRPr>
          </a:p>
        </p:txBody>
      </p:sp>
      <p:sp>
        <p:nvSpPr>
          <p:cNvPr id="5" name="Freeform 14"/>
          <p:cNvSpPr>
            <a:spLocks/>
          </p:cNvSpPr>
          <p:nvPr/>
        </p:nvSpPr>
        <p:spPr bwMode="hidden">
          <a:xfrm>
            <a:off x="6046788" y="4203700"/>
            <a:ext cx="2876550" cy="714375"/>
          </a:xfrm>
          <a:custGeom>
            <a:avLst/>
            <a:gdLst>
              <a:gd name="T0" fmla="*/ 2147483647 w 2706"/>
              <a:gd name="T1" fmla="*/ 0 h 640"/>
              <a:gd name="T2" fmla="*/ 2147483647 w 2706"/>
              <a:gd name="T3" fmla="*/ 0 h 640"/>
              <a:gd name="T4" fmla="*/ 2147483647 w 2706"/>
              <a:gd name="T5" fmla="*/ 2147483647 h 640"/>
              <a:gd name="T6" fmla="*/ 2147483647 w 2706"/>
              <a:gd name="T7" fmla="*/ 2147483647 h 640"/>
              <a:gd name="T8" fmla="*/ 2147483647 w 2706"/>
              <a:gd name="T9" fmla="*/ 2147483647 h 640"/>
              <a:gd name="T10" fmla="*/ 2147483647 w 2706"/>
              <a:gd name="T11" fmla="*/ 2147483647 h 640"/>
              <a:gd name="T12" fmla="*/ 2147483647 w 2706"/>
              <a:gd name="T13" fmla="*/ 2147483647 h 640"/>
              <a:gd name="T14" fmla="*/ 2147483647 w 2706"/>
              <a:gd name="T15" fmla="*/ 2147483647 h 640"/>
              <a:gd name="T16" fmla="*/ 2147483647 w 2706"/>
              <a:gd name="T17" fmla="*/ 2147483647 h 640"/>
              <a:gd name="T18" fmla="*/ 2147483647 w 2706"/>
              <a:gd name="T19" fmla="*/ 2147483647 h 640"/>
              <a:gd name="T20" fmla="*/ 2147483647 w 2706"/>
              <a:gd name="T21" fmla="*/ 2147483647 h 640"/>
              <a:gd name="T22" fmla="*/ 2147483647 w 2706"/>
              <a:gd name="T23" fmla="*/ 2147483647 h 640"/>
              <a:gd name="T24" fmla="*/ 2147483647 w 2706"/>
              <a:gd name="T25" fmla="*/ 2147483647 h 640"/>
              <a:gd name="T26" fmla="*/ 2147483647 w 2706"/>
              <a:gd name="T27" fmla="*/ 2147483647 h 640"/>
              <a:gd name="T28" fmla="*/ 2147483647 w 2706"/>
              <a:gd name="T29" fmla="*/ 2147483647 h 640"/>
              <a:gd name="T30" fmla="*/ 2147483647 w 2706"/>
              <a:gd name="T31" fmla="*/ 2147483647 h 640"/>
              <a:gd name="T32" fmla="*/ 2147483647 w 2706"/>
              <a:gd name="T33" fmla="*/ 2147483647 h 640"/>
              <a:gd name="T34" fmla="*/ 2147483647 w 2706"/>
              <a:gd name="T35" fmla="*/ 2147483647 h 640"/>
              <a:gd name="T36" fmla="*/ 0 w 2706"/>
              <a:gd name="T37" fmla="*/ 2147483647 h 640"/>
              <a:gd name="T38" fmla="*/ 0 w 2706"/>
              <a:gd name="T39" fmla="*/ 2147483647 h 640"/>
              <a:gd name="T40" fmla="*/ 2147483647 w 2706"/>
              <a:gd name="T41" fmla="*/ 2147483647 h 640"/>
              <a:gd name="T42" fmla="*/ 2147483647 w 2706"/>
              <a:gd name="T43" fmla="*/ 2147483647 h 640"/>
              <a:gd name="T44" fmla="*/ 2147483647 w 2706"/>
              <a:gd name="T45" fmla="*/ 2147483647 h 640"/>
              <a:gd name="T46" fmla="*/ 2147483647 w 2706"/>
              <a:gd name="T47" fmla="*/ 2147483647 h 640"/>
              <a:gd name="T48" fmla="*/ 2147483647 w 2706"/>
              <a:gd name="T49" fmla="*/ 2147483647 h 640"/>
              <a:gd name="T50" fmla="*/ 2147483647 w 2706"/>
              <a:gd name="T51" fmla="*/ 2147483647 h 640"/>
              <a:gd name="T52" fmla="*/ 2147483647 w 2706"/>
              <a:gd name="T53" fmla="*/ 2147483647 h 640"/>
              <a:gd name="T54" fmla="*/ 2147483647 w 2706"/>
              <a:gd name="T55" fmla="*/ 2147483647 h 640"/>
              <a:gd name="T56" fmla="*/ 2147483647 w 2706"/>
              <a:gd name="T57" fmla="*/ 2147483647 h 640"/>
              <a:gd name="T58" fmla="*/ 2147483647 w 2706"/>
              <a:gd name="T59" fmla="*/ 2147483647 h 640"/>
              <a:gd name="T60" fmla="*/ 2147483647 w 2706"/>
              <a:gd name="T61" fmla="*/ 2147483647 h 640"/>
              <a:gd name="T62" fmla="*/ 2147483647 w 2706"/>
              <a:gd name="T63" fmla="*/ 2147483647 h 640"/>
              <a:gd name="T64" fmla="*/ 2147483647 w 2706"/>
              <a:gd name="T65" fmla="*/ 2147483647 h 640"/>
              <a:gd name="T66" fmla="*/ 2147483647 w 2706"/>
              <a:gd name="T67" fmla="*/ 2147483647 h 640"/>
              <a:gd name="T68" fmla="*/ 2147483647 w 2706"/>
              <a:gd name="T69" fmla="*/ 2147483647 h 640"/>
              <a:gd name="T70" fmla="*/ 2147483647 w 2706"/>
              <a:gd name="T71" fmla="*/ 2147483647 h 640"/>
              <a:gd name="T72" fmla="*/ 2147483647 w 2706"/>
              <a:gd name="T73" fmla="*/ 2147483647 h 640"/>
              <a:gd name="T74" fmla="*/ 2147483647 w 2706"/>
              <a:gd name="T75" fmla="*/ 2147483647 h 640"/>
              <a:gd name="T76" fmla="*/ 2147483647 w 2706"/>
              <a:gd name="T77" fmla="*/ 2147483647 h 640"/>
              <a:gd name="T78" fmla="*/ 2147483647 w 2706"/>
              <a:gd name="T79" fmla="*/ 2147483647 h 640"/>
              <a:gd name="T80" fmla="*/ 2147483647 w 2706"/>
              <a:gd name="T81" fmla="*/ 2147483647 h 640"/>
              <a:gd name="T82" fmla="*/ 2147483647 w 2706"/>
              <a:gd name="T83" fmla="*/ 2147483647 h 640"/>
              <a:gd name="T84" fmla="*/ 2147483647 w 2706"/>
              <a:gd name="T85" fmla="*/ 2147483647 h 640"/>
              <a:gd name="T86" fmla="*/ 2147483647 w 2706"/>
              <a:gd name="T87" fmla="*/ 2147483647 h 640"/>
              <a:gd name="T88" fmla="*/ 2147483647 w 2706"/>
              <a:gd name="T89" fmla="*/ 2147483647 h 640"/>
              <a:gd name="T90" fmla="*/ 2147483647 w 2706"/>
              <a:gd name="T91" fmla="*/ 2147483647 h 640"/>
              <a:gd name="T92" fmla="*/ 2147483647 w 2706"/>
              <a:gd name="T93" fmla="*/ 2147483647 h 640"/>
              <a:gd name="T94" fmla="*/ 2147483647 w 2706"/>
              <a:gd name="T95" fmla="*/ 2147483647 h 640"/>
              <a:gd name="T96" fmla="*/ 2147483647 w 2706"/>
              <a:gd name="T97" fmla="*/ 2147483647 h 640"/>
              <a:gd name="T98" fmla="*/ 2147483647 w 2706"/>
              <a:gd name="T99" fmla="*/ 2147483647 h 640"/>
              <a:gd name="T100" fmla="*/ 2147483647 w 2706"/>
              <a:gd name="T101" fmla="*/ 2147483647 h 640"/>
              <a:gd name="T102" fmla="*/ 2147483647 w 2706"/>
              <a:gd name="T103" fmla="*/ 2147483647 h 640"/>
              <a:gd name="T104" fmla="*/ 2147483647 w 2706"/>
              <a:gd name="T105" fmla="*/ 2147483647 h 640"/>
              <a:gd name="T106" fmla="*/ 2147483647 w 2706"/>
              <a:gd name="T107" fmla="*/ 0 h 640"/>
              <a:gd name="T108" fmla="*/ 2147483647 w 2706"/>
              <a:gd name="T109" fmla="*/ 0 h 640"/>
              <a:gd name="T110" fmla="*/ 2147483647 w 2706"/>
              <a:gd name="T111" fmla="*/ 0 h 640"/>
              <a:gd name="T112" fmla="*/ 2147483647 w 2706"/>
              <a:gd name="T113" fmla="*/ 0 h 640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</a:gdLst>
            <a:ahLst/>
            <a:cxnLst>
              <a:cxn ang="T114">
                <a:pos x="T0" y="T1"/>
              </a:cxn>
              <a:cxn ang="T115">
                <a:pos x="T2" y="T3"/>
              </a:cxn>
              <a:cxn ang="T116">
                <a:pos x="T4" y="T5"/>
              </a:cxn>
              <a:cxn ang="T117">
                <a:pos x="T6" y="T7"/>
              </a:cxn>
              <a:cxn ang="T118">
                <a:pos x="T8" y="T9"/>
              </a:cxn>
              <a:cxn ang="T119">
                <a:pos x="T10" y="T11"/>
              </a:cxn>
              <a:cxn ang="T120">
                <a:pos x="T12" y="T13"/>
              </a:cxn>
              <a:cxn ang="T121">
                <a:pos x="T14" y="T15"/>
              </a:cxn>
              <a:cxn ang="T122">
                <a:pos x="T16" y="T17"/>
              </a:cxn>
              <a:cxn ang="T123">
                <a:pos x="T18" y="T19"/>
              </a:cxn>
              <a:cxn ang="T124">
                <a:pos x="T20" y="T21"/>
              </a:cxn>
              <a:cxn ang="T125">
                <a:pos x="T22" y="T23"/>
              </a:cxn>
              <a:cxn ang="T126">
                <a:pos x="T24" y="T25"/>
              </a:cxn>
              <a:cxn ang="T127">
                <a:pos x="T26" y="T27"/>
              </a:cxn>
              <a:cxn ang="T128">
                <a:pos x="T28" y="T29"/>
              </a:cxn>
              <a:cxn ang="T129">
                <a:pos x="T30" y="T31"/>
              </a:cxn>
              <a:cxn ang="T130">
                <a:pos x="T32" y="T33"/>
              </a:cxn>
              <a:cxn ang="T131">
                <a:pos x="T34" y="T35"/>
              </a:cxn>
              <a:cxn ang="T132">
                <a:pos x="T36" y="T37"/>
              </a:cxn>
              <a:cxn ang="T133">
                <a:pos x="T38" y="T39"/>
              </a:cxn>
              <a:cxn ang="T134">
                <a:pos x="T40" y="T41"/>
              </a:cxn>
              <a:cxn ang="T135">
                <a:pos x="T42" y="T43"/>
              </a:cxn>
              <a:cxn ang="T136">
                <a:pos x="T44" y="T45"/>
              </a:cxn>
              <a:cxn ang="T137">
                <a:pos x="T46" y="T47"/>
              </a:cxn>
              <a:cxn ang="T138">
                <a:pos x="T48" y="T49"/>
              </a:cxn>
              <a:cxn ang="T139">
                <a:pos x="T50" y="T51"/>
              </a:cxn>
              <a:cxn ang="T140">
                <a:pos x="T52" y="T53"/>
              </a:cxn>
              <a:cxn ang="T141">
                <a:pos x="T54" y="T55"/>
              </a:cxn>
              <a:cxn ang="T142">
                <a:pos x="T56" y="T57"/>
              </a:cxn>
              <a:cxn ang="T143">
                <a:pos x="T58" y="T59"/>
              </a:cxn>
              <a:cxn ang="T144">
                <a:pos x="T60" y="T61"/>
              </a:cxn>
              <a:cxn ang="T145">
                <a:pos x="T62" y="T63"/>
              </a:cxn>
              <a:cxn ang="T146">
                <a:pos x="T64" y="T65"/>
              </a:cxn>
              <a:cxn ang="T147">
                <a:pos x="T66" y="T67"/>
              </a:cxn>
              <a:cxn ang="T148">
                <a:pos x="T68" y="T69"/>
              </a:cxn>
              <a:cxn ang="T149">
                <a:pos x="T70" y="T71"/>
              </a:cxn>
              <a:cxn ang="T150">
                <a:pos x="T72" y="T73"/>
              </a:cxn>
              <a:cxn ang="T151">
                <a:pos x="T74" y="T75"/>
              </a:cxn>
              <a:cxn ang="T152">
                <a:pos x="T76" y="T77"/>
              </a:cxn>
              <a:cxn ang="T153">
                <a:pos x="T78" y="T79"/>
              </a:cxn>
              <a:cxn ang="T154">
                <a:pos x="T80" y="T81"/>
              </a:cxn>
              <a:cxn ang="T155">
                <a:pos x="T82" y="T83"/>
              </a:cxn>
              <a:cxn ang="T156">
                <a:pos x="T84" y="T85"/>
              </a:cxn>
              <a:cxn ang="T157">
                <a:pos x="T86" y="T87"/>
              </a:cxn>
              <a:cxn ang="T158">
                <a:pos x="T88" y="T89"/>
              </a:cxn>
              <a:cxn ang="T159">
                <a:pos x="T90" y="T91"/>
              </a:cxn>
              <a:cxn ang="T160">
                <a:pos x="T92" y="T93"/>
              </a:cxn>
              <a:cxn ang="T161">
                <a:pos x="T94" y="T95"/>
              </a:cxn>
              <a:cxn ang="T162">
                <a:pos x="T96" y="T97"/>
              </a:cxn>
              <a:cxn ang="T163">
                <a:pos x="T98" y="T99"/>
              </a:cxn>
              <a:cxn ang="T164">
                <a:pos x="T100" y="T101"/>
              </a:cxn>
              <a:cxn ang="T165">
                <a:pos x="T102" y="T103"/>
              </a:cxn>
              <a:cxn ang="T166">
                <a:pos x="T104" y="T105"/>
              </a:cxn>
              <a:cxn ang="T167">
                <a:pos x="T106" y="T107"/>
              </a:cxn>
              <a:cxn ang="T168">
                <a:pos x="T108" y="T109"/>
              </a:cxn>
              <a:cxn ang="T169">
                <a:pos x="T110" y="T111"/>
              </a:cxn>
              <a:cxn ang="T170">
                <a:pos x="T112" y="T113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6" y="388"/>
                </a:lnTo>
                <a:lnTo>
                  <a:pt x="2706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19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" name="Freeform 18"/>
          <p:cNvSpPr>
            <a:spLocks/>
          </p:cNvSpPr>
          <p:nvPr/>
        </p:nvSpPr>
        <p:spPr bwMode="hidden">
          <a:xfrm>
            <a:off x="2619375" y="4075113"/>
            <a:ext cx="5545138" cy="850900"/>
          </a:xfrm>
          <a:custGeom>
            <a:avLst/>
            <a:gdLst>
              <a:gd name="T0" fmla="*/ 2147483647 w 5216"/>
              <a:gd name="T1" fmla="*/ 2147483647 h 762"/>
              <a:gd name="T2" fmla="*/ 2147483647 w 5216"/>
              <a:gd name="T3" fmla="*/ 2147483647 h 762"/>
              <a:gd name="T4" fmla="*/ 2147483647 w 5216"/>
              <a:gd name="T5" fmla="*/ 2147483647 h 762"/>
              <a:gd name="T6" fmla="*/ 2147483647 w 5216"/>
              <a:gd name="T7" fmla="*/ 2147483647 h 762"/>
              <a:gd name="T8" fmla="*/ 2147483647 w 5216"/>
              <a:gd name="T9" fmla="*/ 2147483647 h 762"/>
              <a:gd name="T10" fmla="*/ 2147483647 w 5216"/>
              <a:gd name="T11" fmla="*/ 2147483647 h 762"/>
              <a:gd name="T12" fmla="*/ 2147483647 w 5216"/>
              <a:gd name="T13" fmla="*/ 2147483647 h 762"/>
              <a:gd name="T14" fmla="*/ 2147483647 w 5216"/>
              <a:gd name="T15" fmla="*/ 2147483647 h 762"/>
              <a:gd name="T16" fmla="*/ 2147483647 w 5216"/>
              <a:gd name="T17" fmla="*/ 2147483647 h 762"/>
              <a:gd name="T18" fmla="*/ 2147483647 w 5216"/>
              <a:gd name="T19" fmla="*/ 2147483647 h 762"/>
              <a:gd name="T20" fmla="*/ 2147483647 w 5216"/>
              <a:gd name="T21" fmla="*/ 2147483647 h 762"/>
              <a:gd name="T22" fmla="*/ 2147483647 w 5216"/>
              <a:gd name="T23" fmla="*/ 2147483647 h 762"/>
              <a:gd name="T24" fmla="*/ 2147483647 w 5216"/>
              <a:gd name="T25" fmla="*/ 2147483647 h 762"/>
              <a:gd name="T26" fmla="*/ 2147483647 w 5216"/>
              <a:gd name="T27" fmla="*/ 0 h 762"/>
              <a:gd name="T28" fmla="*/ 2147483647 w 5216"/>
              <a:gd name="T29" fmla="*/ 2147483647 h 762"/>
              <a:gd name="T30" fmla="*/ 2147483647 w 5216"/>
              <a:gd name="T31" fmla="*/ 2147483647 h 762"/>
              <a:gd name="T32" fmla="*/ 0 w 5216"/>
              <a:gd name="T33" fmla="*/ 2147483647 h 762"/>
              <a:gd name="T34" fmla="*/ 2147483647 w 5216"/>
              <a:gd name="T35" fmla="*/ 2147483647 h 762"/>
              <a:gd name="T36" fmla="*/ 2147483647 w 5216"/>
              <a:gd name="T37" fmla="*/ 2147483647 h 762"/>
              <a:gd name="T38" fmla="*/ 2147483647 w 5216"/>
              <a:gd name="T39" fmla="*/ 2147483647 h 762"/>
              <a:gd name="T40" fmla="*/ 2147483647 w 5216"/>
              <a:gd name="T41" fmla="*/ 2147483647 h 762"/>
              <a:gd name="T42" fmla="*/ 2147483647 w 5216"/>
              <a:gd name="T43" fmla="*/ 2147483647 h 762"/>
              <a:gd name="T44" fmla="*/ 2147483647 w 5216"/>
              <a:gd name="T45" fmla="*/ 2147483647 h 762"/>
              <a:gd name="T46" fmla="*/ 2147483647 w 5216"/>
              <a:gd name="T47" fmla="*/ 2147483647 h 762"/>
              <a:gd name="T48" fmla="*/ 2147483647 w 5216"/>
              <a:gd name="T49" fmla="*/ 2147483647 h 762"/>
              <a:gd name="T50" fmla="*/ 2147483647 w 5216"/>
              <a:gd name="T51" fmla="*/ 2147483647 h 762"/>
              <a:gd name="T52" fmla="*/ 2147483647 w 5216"/>
              <a:gd name="T53" fmla="*/ 2147483647 h 762"/>
              <a:gd name="T54" fmla="*/ 2147483647 w 5216"/>
              <a:gd name="T55" fmla="*/ 2147483647 h 762"/>
              <a:gd name="T56" fmla="*/ 2147483647 w 5216"/>
              <a:gd name="T57" fmla="*/ 2147483647 h 762"/>
              <a:gd name="T58" fmla="*/ 2147483647 w 5216"/>
              <a:gd name="T59" fmla="*/ 2147483647 h 762"/>
              <a:gd name="T60" fmla="*/ 2147483647 w 5216"/>
              <a:gd name="T61" fmla="*/ 2147483647 h 762"/>
              <a:gd name="T62" fmla="*/ 2147483647 w 5216"/>
              <a:gd name="T63" fmla="*/ 2147483647 h 762"/>
              <a:gd name="T64" fmla="*/ 2147483647 w 5216"/>
              <a:gd name="T65" fmla="*/ 2147483647 h 762"/>
              <a:gd name="T66" fmla="*/ 2147483647 w 5216"/>
              <a:gd name="T67" fmla="*/ 2147483647 h 762"/>
              <a:gd name="T68" fmla="*/ 2147483647 w 5216"/>
              <a:gd name="T69" fmla="*/ 2147483647 h 762"/>
              <a:gd name="T70" fmla="*/ 2147483647 w 5216"/>
              <a:gd name="T71" fmla="*/ 2147483647 h 762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</a:gdLst>
            <a:ahLst/>
            <a:cxnLst>
              <a:cxn ang="T72">
                <a:pos x="T0" y="T1"/>
              </a:cxn>
              <a:cxn ang="T73">
                <a:pos x="T2" y="T3"/>
              </a:cxn>
              <a:cxn ang="T74">
                <a:pos x="T4" y="T5"/>
              </a:cxn>
              <a:cxn ang="T75">
                <a:pos x="T6" y="T7"/>
              </a:cxn>
              <a:cxn ang="T76">
                <a:pos x="T8" y="T9"/>
              </a:cxn>
              <a:cxn ang="T77">
                <a:pos x="T10" y="T11"/>
              </a:cxn>
              <a:cxn ang="T78">
                <a:pos x="T12" y="T13"/>
              </a:cxn>
              <a:cxn ang="T79">
                <a:pos x="T14" y="T15"/>
              </a:cxn>
              <a:cxn ang="T80">
                <a:pos x="T16" y="T17"/>
              </a:cxn>
              <a:cxn ang="T81">
                <a:pos x="T18" y="T19"/>
              </a:cxn>
              <a:cxn ang="T82">
                <a:pos x="T20" y="T21"/>
              </a:cxn>
              <a:cxn ang="T83">
                <a:pos x="T22" y="T23"/>
              </a:cxn>
              <a:cxn ang="T84">
                <a:pos x="T24" y="T25"/>
              </a:cxn>
              <a:cxn ang="T85">
                <a:pos x="T26" y="T27"/>
              </a:cxn>
              <a:cxn ang="T86">
                <a:pos x="T28" y="T29"/>
              </a:cxn>
              <a:cxn ang="T87">
                <a:pos x="T30" y="T31"/>
              </a:cxn>
              <a:cxn ang="T88">
                <a:pos x="T32" y="T33"/>
              </a:cxn>
              <a:cxn ang="T89">
                <a:pos x="T34" y="T35"/>
              </a:cxn>
              <a:cxn ang="T90">
                <a:pos x="T36" y="T37"/>
              </a:cxn>
              <a:cxn ang="T91">
                <a:pos x="T38" y="T39"/>
              </a:cxn>
              <a:cxn ang="T92">
                <a:pos x="T40" y="T41"/>
              </a:cxn>
              <a:cxn ang="T93">
                <a:pos x="T42" y="T43"/>
              </a:cxn>
              <a:cxn ang="T94">
                <a:pos x="T44" y="T45"/>
              </a:cxn>
              <a:cxn ang="T95">
                <a:pos x="T46" y="T47"/>
              </a:cxn>
              <a:cxn ang="T96">
                <a:pos x="T48" y="T49"/>
              </a:cxn>
              <a:cxn ang="T97">
                <a:pos x="T50" y="T51"/>
              </a:cxn>
              <a:cxn ang="T98">
                <a:pos x="T52" y="T53"/>
              </a:cxn>
              <a:cxn ang="T99">
                <a:pos x="T54" y="T55"/>
              </a:cxn>
              <a:cxn ang="T100">
                <a:pos x="T56" y="T57"/>
              </a:cxn>
              <a:cxn ang="T101">
                <a:pos x="T58" y="T59"/>
              </a:cxn>
              <a:cxn ang="T102">
                <a:pos x="T60" y="T61"/>
              </a:cxn>
              <a:cxn ang="T103">
                <a:pos x="T62" y="T63"/>
              </a:cxn>
              <a:cxn ang="T104">
                <a:pos x="T64" y="T65"/>
              </a:cxn>
              <a:cxn ang="T105">
                <a:pos x="T66" y="T67"/>
              </a:cxn>
              <a:cxn ang="T106">
                <a:pos x="T68" y="T69"/>
              </a:cxn>
              <a:cxn ang="T107">
                <a:pos x="T70" y="T71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39999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" name="Freeform 22"/>
          <p:cNvSpPr>
            <a:spLocks/>
          </p:cNvSpPr>
          <p:nvPr/>
        </p:nvSpPr>
        <p:spPr bwMode="hidden">
          <a:xfrm>
            <a:off x="2828925" y="4087813"/>
            <a:ext cx="5467350" cy="774700"/>
          </a:xfrm>
          <a:custGeom>
            <a:avLst/>
            <a:gdLst>
              <a:gd name="T0" fmla="*/ 0 w 5144"/>
              <a:gd name="T1" fmla="*/ 2147483647 h 694"/>
              <a:gd name="T2" fmla="*/ 0 w 5144"/>
              <a:gd name="T3" fmla="*/ 2147483647 h 694"/>
              <a:gd name="T4" fmla="*/ 2147483647 w 5144"/>
              <a:gd name="T5" fmla="*/ 2147483647 h 694"/>
              <a:gd name="T6" fmla="*/ 2147483647 w 5144"/>
              <a:gd name="T7" fmla="*/ 2147483647 h 694"/>
              <a:gd name="T8" fmla="*/ 2147483647 w 5144"/>
              <a:gd name="T9" fmla="*/ 2147483647 h 694"/>
              <a:gd name="T10" fmla="*/ 2147483647 w 5144"/>
              <a:gd name="T11" fmla="*/ 2147483647 h 694"/>
              <a:gd name="T12" fmla="*/ 2147483647 w 5144"/>
              <a:gd name="T13" fmla="*/ 2147483647 h 694"/>
              <a:gd name="T14" fmla="*/ 2147483647 w 5144"/>
              <a:gd name="T15" fmla="*/ 2147483647 h 694"/>
              <a:gd name="T16" fmla="*/ 2147483647 w 5144"/>
              <a:gd name="T17" fmla="*/ 2147483647 h 694"/>
              <a:gd name="T18" fmla="*/ 2147483647 w 5144"/>
              <a:gd name="T19" fmla="*/ 2147483647 h 694"/>
              <a:gd name="T20" fmla="*/ 2147483647 w 5144"/>
              <a:gd name="T21" fmla="*/ 2147483647 h 694"/>
              <a:gd name="T22" fmla="*/ 2147483647 w 5144"/>
              <a:gd name="T23" fmla="*/ 2147483647 h 694"/>
              <a:gd name="T24" fmla="*/ 2147483647 w 5144"/>
              <a:gd name="T25" fmla="*/ 0 h 694"/>
              <a:gd name="T26" fmla="*/ 2147483647 w 5144"/>
              <a:gd name="T27" fmla="*/ 2147483647 h 694"/>
              <a:gd name="T28" fmla="*/ 2147483647 w 5144"/>
              <a:gd name="T29" fmla="*/ 2147483647 h 694"/>
              <a:gd name="T30" fmla="*/ 2147483647 w 5144"/>
              <a:gd name="T31" fmla="*/ 2147483647 h 694"/>
              <a:gd name="T32" fmla="*/ 2147483647 w 5144"/>
              <a:gd name="T33" fmla="*/ 2147483647 h 694"/>
              <a:gd name="T34" fmla="*/ 2147483647 w 5144"/>
              <a:gd name="T35" fmla="*/ 2147483647 h 694"/>
              <a:gd name="T36" fmla="*/ 2147483647 w 5144"/>
              <a:gd name="T37" fmla="*/ 2147483647 h 694"/>
              <a:gd name="T38" fmla="*/ 2147483647 w 5144"/>
              <a:gd name="T39" fmla="*/ 2147483647 h 694"/>
              <a:gd name="T40" fmla="*/ 2147483647 w 5144"/>
              <a:gd name="T41" fmla="*/ 2147483647 h 694"/>
              <a:gd name="T42" fmla="*/ 2147483647 w 5144"/>
              <a:gd name="T43" fmla="*/ 2147483647 h 694"/>
              <a:gd name="T44" fmla="*/ 2147483647 w 5144"/>
              <a:gd name="T45" fmla="*/ 2147483647 h 694"/>
              <a:gd name="T46" fmla="*/ 2147483647 w 5144"/>
              <a:gd name="T47" fmla="*/ 2147483647 h 694"/>
              <a:gd name="T48" fmla="*/ 2147483647 w 5144"/>
              <a:gd name="T49" fmla="*/ 2147483647 h 694"/>
              <a:gd name="T50" fmla="*/ 2147483647 w 5144"/>
              <a:gd name="T51" fmla="*/ 2147483647 h 694"/>
              <a:gd name="T52" fmla="*/ 2147483647 w 5144"/>
              <a:gd name="T53" fmla="*/ 2147483647 h 694"/>
              <a:gd name="T54" fmla="*/ 2147483647 w 5144"/>
              <a:gd name="T55" fmla="*/ 2147483647 h 694"/>
              <a:gd name="T56" fmla="*/ 2147483647 w 5144"/>
              <a:gd name="T57" fmla="*/ 2147483647 h 694"/>
              <a:gd name="T58" fmla="*/ 2147483647 w 5144"/>
              <a:gd name="T59" fmla="*/ 2147483647 h 694"/>
              <a:gd name="T60" fmla="*/ 2147483647 w 5144"/>
              <a:gd name="T61" fmla="*/ 2147483647 h 694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</a:gdLst>
            <a:ahLst/>
            <a:cxnLst>
              <a:cxn ang="T62">
                <a:pos x="T0" y="T1"/>
              </a:cxn>
              <a:cxn ang="T63">
                <a:pos x="T2" y="T3"/>
              </a:cxn>
              <a:cxn ang="T64">
                <a:pos x="T4" y="T5"/>
              </a:cxn>
              <a:cxn ang="T65">
                <a:pos x="T6" y="T7"/>
              </a:cxn>
              <a:cxn ang="T66">
                <a:pos x="T8" y="T9"/>
              </a:cxn>
              <a:cxn ang="T67">
                <a:pos x="T10" y="T11"/>
              </a:cxn>
              <a:cxn ang="T68">
                <a:pos x="T12" y="T13"/>
              </a:cxn>
              <a:cxn ang="T69">
                <a:pos x="T14" y="T15"/>
              </a:cxn>
              <a:cxn ang="T70">
                <a:pos x="T16" y="T17"/>
              </a:cxn>
              <a:cxn ang="T71">
                <a:pos x="T18" y="T19"/>
              </a:cxn>
              <a:cxn ang="T72">
                <a:pos x="T20" y="T21"/>
              </a:cxn>
              <a:cxn ang="T73">
                <a:pos x="T22" y="T23"/>
              </a:cxn>
              <a:cxn ang="T74">
                <a:pos x="T24" y="T25"/>
              </a:cxn>
              <a:cxn ang="T75">
                <a:pos x="T26" y="T27"/>
              </a:cxn>
              <a:cxn ang="T76">
                <a:pos x="T28" y="T29"/>
              </a:cxn>
              <a:cxn ang="T77">
                <a:pos x="T30" y="T31"/>
              </a:cxn>
              <a:cxn ang="T78">
                <a:pos x="T32" y="T33"/>
              </a:cxn>
              <a:cxn ang="T79">
                <a:pos x="T34" y="T35"/>
              </a:cxn>
              <a:cxn ang="T80">
                <a:pos x="T36" y="T37"/>
              </a:cxn>
              <a:cxn ang="T81">
                <a:pos x="T38" y="T39"/>
              </a:cxn>
              <a:cxn ang="T82">
                <a:pos x="T40" y="T41"/>
              </a:cxn>
              <a:cxn ang="T83">
                <a:pos x="T42" y="T43"/>
              </a:cxn>
              <a:cxn ang="T84">
                <a:pos x="T44" y="T45"/>
              </a:cxn>
              <a:cxn ang="T85">
                <a:pos x="T46" y="T47"/>
              </a:cxn>
              <a:cxn ang="T86">
                <a:pos x="T48" y="T49"/>
              </a:cxn>
              <a:cxn ang="T87">
                <a:pos x="T50" y="T51"/>
              </a:cxn>
              <a:cxn ang="T88">
                <a:pos x="T52" y="T53"/>
              </a:cxn>
              <a:cxn ang="T89">
                <a:pos x="T54" y="T55"/>
              </a:cxn>
              <a:cxn ang="T90">
                <a:pos x="T56" y="T57"/>
              </a:cxn>
              <a:cxn ang="T91">
                <a:pos x="T58" y="T59"/>
              </a:cxn>
              <a:cxn ang="T92">
                <a:pos x="T60" y="T61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" name="Freeform 26"/>
          <p:cNvSpPr>
            <a:spLocks/>
          </p:cNvSpPr>
          <p:nvPr/>
        </p:nvSpPr>
        <p:spPr bwMode="hidden">
          <a:xfrm>
            <a:off x="5610225" y="4073525"/>
            <a:ext cx="3306763" cy="652463"/>
          </a:xfrm>
          <a:custGeom>
            <a:avLst/>
            <a:gdLst>
              <a:gd name="T0" fmla="*/ 0 w 3112"/>
              <a:gd name="T1" fmla="*/ 2147483647 h 584"/>
              <a:gd name="T2" fmla="*/ 0 w 3112"/>
              <a:gd name="T3" fmla="*/ 2147483647 h 584"/>
              <a:gd name="T4" fmla="*/ 2147483647 w 3112"/>
              <a:gd name="T5" fmla="*/ 2147483647 h 584"/>
              <a:gd name="T6" fmla="*/ 2147483647 w 3112"/>
              <a:gd name="T7" fmla="*/ 2147483647 h 584"/>
              <a:gd name="T8" fmla="*/ 2147483647 w 3112"/>
              <a:gd name="T9" fmla="*/ 2147483647 h 584"/>
              <a:gd name="T10" fmla="*/ 2147483647 w 3112"/>
              <a:gd name="T11" fmla="*/ 2147483647 h 584"/>
              <a:gd name="T12" fmla="*/ 2147483647 w 3112"/>
              <a:gd name="T13" fmla="*/ 2147483647 h 584"/>
              <a:gd name="T14" fmla="*/ 2147483647 w 3112"/>
              <a:gd name="T15" fmla="*/ 2147483647 h 584"/>
              <a:gd name="T16" fmla="*/ 2147483647 w 3112"/>
              <a:gd name="T17" fmla="*/ 2147483647 h 584"/>
              <a:gd name="T18" fmla="*/ 2147483647 w 3112"/>
              <a:gd name="T19" fmla="*/ 2147483647 h 584"/>
              <a:gd name="T20" fmla="*/ 2147483647 w 3112"/>
              <a:gd name="T21" fmla="*/ 2147483647 h 584"/>
              <a:gd name="T22" fmla="*/ 2147483647 w 3112"/>
              <a:gd name="T23" fmla="*/ 2147483647 h 584"/>
              <a:gd name="T24" fmla="*/ 2147483647 w 3112"/>
              <a:gd name="T25" fmla="*/ 2147483647 h 584"/>
              <a:gd name="T26" fmla="*/ 2147483647 w 3112"/>
              <a:gd name="T27" fmla="*/ 2147483647 h 584"/>
              <a:gd name="T28" fmla="*/ 2147483647 w 3112"/>
              <a:gd name="T29" fmla="*/ 2147483647 h 584"/>
              <a:gd name="T30" fmla="*/ 2147483647 w 3112"/>
              <a:gd name="T31" fmla="*/ 2147483647 h 584"/>
              <a:gd name="T32" fmla="*/ 2147483647 w 3112"/>
              <a:gd name="T33" fmla="*/ 2147483647 h 584"/>
              <a:gd name="T34" fmla="*/ 2147483647 w 3112"/>
              <a:gd name="T35" fmla="*/ 2147483647 h 584"/>
              <a:gd name="T36" fmla="*/ 2147483647 w 3112"/>
              <a:gd name="T37" fmla="*/ 2147483647 h 584"/>
              <a:gd name="T38" fmla="*/ 2147483647 w 3112"/>
              <a:gd name="T39" fmla="*/ 0 h 584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</a:gdLst>
            <a:ahLst/>
            <a:cxnLst>
              <a:cxn ang="T40">
                <a:pos x="T0" y="T1"/>
              </a:cxn>
              <a:cxn ang="T41">
                <a:pos x="T2" y="T3"/>
              </a:cxn>
              <a:cxn ang="T42">
                <a:pos x="T4" y="T5"/>
              </a:cxn>
              <a:cxn ang="T43">
                <a:pos x="T6" y="T7"/>
              </a:cxn>
              <a:cxn ang="T44">
                <a:pos x="T8" y="T9"/>
              </a:cxn>
              <a:cxn ang="T45">
                <a:pos x="T10" y="T11"/>
              </a:cxn>
              <a:cxn ang="T46">
                <a:pos x="T12" y="T13"/>
              </a:cxn>
              <a:cxn ang="T47">
                <a:pos x="T14" y="T15"/>
              </a:cxn>
              <a:cxn ang="T48">
                <a:pos x="T16" y="T17"/>
              </a:cxn>
              <a:cxn ang="T49">
                <a:pos x="T18" y="T19"/>
              </a:cxn>
              <a:cxn ang="T50">
                <a:pos x="T20" y="T21"/>
              </a:cxn>
              <a:cxn ang="T51">
                <a:pos x="T22" y="T23"/>
              </a:cxn>
              <a:cxn ang="T52">
                <a:pos x="T24" y="T25"/>
              </a:cxn>
              <a:cxn ang="T53">
                <a:pos x="T26" y="T27"/>
              </a:cxn>
              <a:cxn ang="T54">
                <a:pos x="T28" y="T29"/>
              </a:cxn>
              <a:cxn ang="T55">
                <a:pos x="T30" y="T31"/>
              </a:cxn>
              <a:cxn ang="T56">
                <a:pos x="T32" y="T33"/>
              </a:cxn>
              <a:cxn ang="T57">
                <a:pos x="T34" y="T35"/>
              </a:cxn>
              <a:cxn ang="T58">
                <a:pos x="T36" y="T37"/>
              </a:cxn>
              <a:cxn ang="T59">
                <a:pos x="T38" y="T39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 useBgFill="1">
        <p:nvSpPr>
          <p:cNvPr id="9" name="Freeform 10"/>
          <p:cNvSpPr>
            <a:spLocks/>
          </p:cNvSpPr>
          <p:nvPr/>
        </p:nvSpPr>
        <p:spPr bwMode="hidden">
          <a:xfrm>
            <a:off x="211138" y="4059238"/>
            <a:ext cx="8723312" cy="1328737"/>
          </a:xfrm>
          <a:custGeom>
            <a:avLst/>
            <a:gdLst>
              <a:gd name="T0" fmla="*/ 2147483647 w 8196"/>
              <a:gd name="T1" fmla="*/ 2147483647 h 1192"/>
              <a:gd name="T2" fmla="*/ 2147483647 w 8196"/>
              <a:gd name="T3" fmla="*/ 2147483647 h 1192"/>
              <a:gd name="T4" fmla="*/ 2147483647 w 8196"/>
              <a:gd name="T5" fmla="*/ 2147483647 h 1192"/>
              <a:gd name="T6" fmla="*/ 2147483647 w 8196"/>
              <a:gd name="T7" fmla="*/ 2147483647 h 1192"/>
              <a:gd name="T8" fmla="*/ 2147483647 w 8196"/>
              <a:gd name="T9" fmla="*/ 2147483647 h 1192"/>
              <a:gd name="T10" fmla="*/ 2147483647 w 8196"/>
              <a:gd name="T11" fmla="*/ 2147483647 h 1192"/>
              <a:gd name="T12" fmla="*/ 2147483647 w 8196"/>
              <a:gd name="T13" fmla="*/ 2147483647 h 1192"/>
              <a:gd name="T14" fmla="*/ 2147483647 w 8196"/>
              <a:gd name="T15" fmla="*/ 2147483647 h 1192"/>
              <a:gd name="T16" fmla="*/ 2147483647 w 8196"/>
              <a:gd name="T17" fmla="*/ 2147483647 h 1192"/>
              <a:gd name="T18" fmla="*/ 2147483647 w 8196"/>
              <a:gd name="T19" fmla="*/ 2147483647 h 1192"/>
              <a:gd name="T20" fmla="*/ 2147483647 w 8196"/>
              <a:gd name="T21" fmla="*/ 2147483647 h 1192"/>
              <a:gd name="T22" fmla="*/ 2147483647 w 8196"/>
              <a:gd name="T23" fmla="*/ 2147483647 h 1192"/>
              <a:gd name="T24" fmla="*/ 2147483647 w 8196"/>
              <a:gd name="T25" fmla="*/ 2147483647 h 1192"/>
              <a:gd name="T26" fmla="*/ 2147483647 w 8196"/>
              <a:gd name="T27" fmla="*/ 2147483647 h 1192"/>
              <a:gd name="T28" fmla="*/ 2147483647 w 8196"/>
              <a:gd name="T29" fmla="*/ 2147483647 h 1192"/>
              <a:gd name="T30" fmla="*/ 2147483647 w 8196"/>
              <a:gd name="T31" fmla="*/ 2147483647 h 1192"/>
              <a:gd name="T32" fmla="*/ 2147483647 w 8196"/>
              <a:gd name="T33" fmla="*/ 2147483647 h 1192"/>
              <a:gd name="T34" fmla="*/ 2147483647 w 8196"/>
              <a:gd name="T35" fmla="*/ 2147483647 h 1192"/>
              <a:gd name="T36" fmla="*/ 2147483647 w 8196"/>
              <a:gd name="T37" fmla="*/ 2147483647 h 1192"/>
              <a:gd name="T38" fmla="*/ 2147483647 w 8196"/>
              <a:gd name="T39" fmla="*/ 2147483647 h 1192"/>
              <a:gd name="T40" fmla="*/ 2147483647 w 8196"/>
              <a:gd name="T41" fmla="*/ 2147483647 h 1192"/>
              <a:gd name="T42" fmla="*/ 2147483647 w 8196"/>
              <a:gd name="T43" fmla="*/ 2147483647 h 1192"/>
              <a:gd name="T44" fmla="*/ 2147483647 w 8196"/>
              <a:gd name="T45" fmla="*/ 0 h 1192"/>
              <a:gd name="T46" fmla="*/ 2147483647 w 8196"/>
              <a:gd name="T47" fmla="*/ 2147483647 h 1192"/>
              <a:gd name="T48" fmla="*/ 2147483647 w 8196"/>
              <a:gd name="T49" fmla="*/ 2147483647 h 1192"/>
              <a:gd name="T50" fmla="*/ 2147483647 w 8196"/>
              <a:gd name="T51" fmla="*/ 2147483647 h 1192"/>
              <a:gd name="T52" fmla="*/ 2147483647 w 8196"/>
              <a:gd name="T53" fmla="*/ 2147483647 h 1192"/>
              <a:gd name="T54" fmla="*/ 2147483647 w 8196"/>
              <a:gd name="T55" fmla="*/ 2147483647 h 1192"/>
              <a:gd name="T56" fmla="*/ 2147483647 w 8196"/>
              <a:gd name="T57" fmla="*/ 2147483647 h 1192"/>
              <a:gd name="T58" fmla="*/ 2147483647 w 8196"/>
              <a:gd name="T59" fmla="*/ 2147483647 h 1192"/>
              <a:gd name="T60" fmla="*/ 2147483647 w 8196"/>
              <a:gd name="T61" fmla="*/ 2147483647 h 1192"/>
              <a:gd name="T62" fmla="*/ 0 w 8196"/>
              <a:gd name="T63" fmla="*/ 2147483647 h 1192"/>
              <a:gd name="T64" fmla="*/ 2147483647 w 8196"/>
              <a:gd name="T65" fmla="*/ 2147483647 h 1192"/>
              <a:gd name="T66" fmla="*/ 2147483647 w 8196"/>
              <a:gd name="T67" fmla="*/ 2147483647 h 1192"/>
              <a:gd name="T68" fmla="*/ 2147483647 w 8196"/>
              <a:gd name="T69" fmla="*/ 2147483647 h 1192"/>
              <a:gd name="T70" fmla="*/ 2147483647 w 8196"/>
              <a:gd name="T71" fmla="*/ 2147483647 h 1192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</a:gdLst>
            <a:ahLst/>
            <a:cxnLst>
              <a:cxn ang="T72">
                <a:pos x="T0" y="T1"/>
              </a:cxn>
              <a:cxn ang="T73">
                <a:pos x="T2" y="T3"/>
              </a:cxn>
              <a:cxn ang="T74">
                <a:pos x="T4" y="T5"/>
              </a:cxn>
              <a:cxn ang="T75">
                <a:pos x="T6" y="T7"/>
              </a:cxn>
              <a:cxn ang="T76">
                <a:pos x="T8" y="T9"/>
              </a:cxn>
              <a:cxn ang="T77">
                <a:pos x="T10" y="T11"/>
              </a:cxn>
              <a:cxn ang="T78">
                <a:pos x="T12" y="T13"/>
              </a:cxn>
              <a:cxn ang="T79">
                <a:pos x="T14" y="T15"/>
              </a:cxn>
              <a:cxn ang="T80">
                <a:pos x="T16" y="T17"/>
              </a:cxn>
              <a:cxn ang="T81">
                <a:pos x="T18" y="T19"/>
              </a:cxn>
              <a:cxn ang="T82">
                <a:pos x="T20" y="T21"/>
              </a:cxn>
              <a:cxn ang="T83">
                <a:pos x="T22" y="T23"/>
              </a:cxn>
              <a:cxn ang="T84">
                <a:pos x="T24" y="T25"/>
              </a:cxn>
              <a:cxn ang="T85">
                <a:pos x="T26" y="T27"/>
              </a:cxn>
              <a:cxn ang="T86">
                <a:pos x="T28" y="T29"/>
              </a:cxn>
              <a:cxn ang="T87">
                <a:pos x="T30" y="T31"/>
              </a:cxn>
              <a:cxn ang="T88">
                <a:pos x="T32" y="T33"/>
              </a:cxn>
              <a:cxn ang="T89">
                <a:pos x="T34" y="T35"/>
              </a:cxn>
              <a:cxn ang="T90">
                <a:pos x="T36" y="T37"/>
              </a:cxn>
              <a:cxn ang="T91">
                <a:pos x="T38" y="T39"/>
              </a:cxn>
              <a:cxn ang="T92">
                <a:pos x="T40" y="T41"/>
              </a:cxn>
              <a:cxn ang="T93">
                <a:pos x="T42" y="T43"/>
              </a:cxn>
              <a:cxn ang="T94">
                <a:pos x="T44" y="T45"/>
              </a:cxn>
              <a:cxn ang="T95">
                <a:pos x="T46" y="T47"/>
              </a:cxn>
              <a:cxn ang="T96">
                <a:pos x="T48" y="T49"/>
              </a:cxn>
              <a:cxn ang="T97">
                <a:pos x="T50" y="T51"/>
              </a:cxn>
              <a:cxn ang="T98">
                <a:pos x="T52" y="T53"/>
              </a:cxn>
              <a:cxn ang="T99">
                <a:pos x="T54" y="T55"/>
              </a:cxn>
              <a:cxn ang="T100">
                <a:pos x="T56" y="T57"/>
              </a:cxn>
              <a:cxn ang="T101">
                <a:pos x="T58" y="T59"/>
              </a:cxn>
              <a:cxn ang="T102">
                <a:pos x="T60" y="T61"/>
              </a:cxn>
              <a:cxn ang="T103">
                <a:pos x="T62" y="T63"/>
              </a:cxn>
              <a:cxn ang="T104">
                <a:pos x="T64" y="T65"/>
              </a:cxn>
              <a:cxn ang="T105">
                <a:pos x="T66" y="T67"/>
              </a:cxn>
              <a:cxn ang="T106">
                <a:pos x="T68" y="T69"/>
              </a:cxn>
              <a:cxn ang="T107">
                <a:pos x="T70" y="T71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510"/>
                </a:lnTo>
                <a:lnTo>
                  <a:pt x="8192" y="512"/>
                </a:lnTo>
                <a:close/>
              </a:path>
            </a:pathLst>
          </a:custGeom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10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298869-532C-41BF-A4CD-662440CA6DED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7592196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FFA1F2-312E-4FE2-9436-B5CCAB136C12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9039149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FEAE5A-00A6-4F94-BC3A-D82B1D96C7CA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063673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DBC48A-1736-4EB7-8BFC-403DE5012A6E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388120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1"/>
          <p:cNvSpPr/>
          <p:nvPr/>
        </p:nvSpPr>
        <p:spPr>
          <a:xfrm>
            <a:off x="228600" y="228600"/>
            <a:ext cx="8696325" cy="1427163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altLang="zh-CN">
              <a:solidFill>
                <a:srgbClr val="FFFFFF"/>
              </a:solidFill>
              <a:ea typeface="宋体" pitchFamily="2" charset="-122"/>
            </a:endParaRPr>
          </a:p>
        </p:txBody>
      </p:sp>
      <p:grpSp>
        <p:nvGrpSpPr>
          <p:cNvPr id="3" name="Group 5"/>
          <p:cNvGrpSpPr>
            <a:grpSpLocks noChangeAspect="1"/>
          </p:cNvGrpSpPr>
          <p:nvPr/>
        </p:nvGrpSpPr>
        <p:grpSpPr bwMode="auto">
          <a:xfrm>
            <a:off x="211138" y="714375"/>
            <a:ext cx="8723312" cy="1330325"/>
            <a:chOff x="-3905251" y="4294188"/>
            <a:chExt cx="13027839" cy="1892300"/>
          </a:xfrm>
        </p:grpSpPr>
        <p:sp>
          <p:nvSpPr>
            <p:cNvPr id="4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>
                <a:gd name="T0" fmla="*/ 2147483647 w 2706"/>
                <a:gd name="T1" fmla="*/ 0 h 640"/>
                <a:gd name="T2" fmla="*/ 2147483647 w 2706"/>
                <a:gd name="T3" fmla="*/ 0 h 640"/>
                <a:gd name="T4" fmla="*/ 2147483647 w 2706"/>
                <a:gd name="T5" fmla="*/ 2147483647 h 640"/>
                <a:gd name="T6" fmla="*/ 2147483647 w 2706"/>
                <a:gd name="T7" fmla="*/ 2147483647 h 640"/>
                <a:gd name="T8" fmla="*/ 2147483647 w 2706"/>
                <a:gd name="T9" fmla="*/ 2147483647 h 640"/>
                <a:gd name="T10" fmla="*/ 2147483647 w 2706"/>
                <a:gd name="T11" fmla="*/ 2147483647 h 640"/>
                <a:gd name="T12" fmla="*/ 2147483647 w 2706"/>
                <a:gd name="T13" fmla="*/ 2147483647 h 640"/>
                <a:gd name="T14" fmla="*/ 2147483647 w 2706"/>
                <a:gd name="T15" fmla="*/ 2147483647 h 640"/>
                <a:gd name="T16" fmla="*/ 2147483647 w 2706"/>
                <a:gd name="T17" fmla="*/ 2147483647 h 640"/>
                <a:gd name="T18" fmla="*/ 2147483647 w 2706"/>
                <a:gd name="T19" fmla="*/ 2147483647 h 640"/>
                <a:gd name="T20" fmla="*/ 2147483647 w 2706"/>
                <a:gd name="T21" fmla="*/ 2147483647 h 640"/>
                <a:gd name="T22" fmla="*/ 2147483647 w 2706"/>
                <a:gd name="T23" fmla="*/ 2147483647 h 640"/>
                <a:gd name="T24" fmla="*/ 2147483647 w 2706"/>
                <a:gd name="T25" fmla="*/ 2147483647 h 640"/>
                <a:gd name="T26" fmla="*/ 2147483647 w 2706"/>
                <a:gd name="T27" fmla="*/ 2147483647 h 640"/>
                <a:gd name="T28" fmla="*/ 2147483647 w 2706"/>
                <a:gd name="T29" fmla="*/ 2147483647 h 640"/>
                <a:gd name="T30" fmla="*/ 2147483647 w 2706"/>
                <a:gd name="T31" fmla="*/ 2147483647 h 640"/>
                <a:gd name="T32" fmla="*/ 2147483647 w 2706"/>
                <a:gd name="T33" fmla="*/ 2147483647 h 640"/>
                <a:gd name="T34" fmla="*/ 2147483647 w 2706"/>
                <a:gd name="T35" fmla="*/ 2147483647 h 640"/>
                <a:gd name="T36" fmla="*/ 0 w 2706"/>
                <a:gd name="T37" fmla="*/ 2147483647 h 640"/>
                <a:gd name="T38" fmla="*/ 0 w 2706"/>
                <a:gd name="T39" fmla="*/ 2147483647 h 640"/>
                <a:gd name="T40" fmla="*/ 2147483647 w 2706"/>
                <a:gd name="T41" fmla="*/ 2147483647 h 640"/>
                <a:gd name="T42" fmla="*/ 2147483647 w 2706"/>
                <a:gd name="T43" fmla="*/ 2147483647 h 640"/>
                <a:gd name="T44" fmla="*/ 2147483647 w 2706"/>
                <a:gd name="T45" fmla="*/ 2147483647 h 640"/>
                <a:gd name="T46" fmla="*/ 2147483647 w 2706"/>
                <a:gd name="T47" fmla="*/ 2147483647 h 640"/>
                <a:gd name="T48" fmla="*/ 2147483647 w 2706"/>
                <a:gd name="T49" fmla="*/ 2147483647 h 640"/>
                <a:gd name="T50" fmla="*/ 2147483647 w 2706"/>
                <a:gd name="T51" fmla="*/ 2147483647 h 640"/>
                <a:gd name="T52" fmla="*/ 2147483647 w 2706"/>
                <a:gd name="T53" fmla="*/ 2147483647 h 640"/>
                <a:gd name="T54" fmla="*/ 2147483647 w 2706"/>
                <a:gd name="T55" fmla="*/ 2147483647 h 640"/>
                <a:gd name="T56" fmla="*/ 2147483647 w 2706"/>
                <a:gd name="T57" fmla="*/ 2147483647 h 640"/>
                <a:gd name="T58" fmla="*/ 2147483647 w 2706"/>
                <a:gd name="T59" fmla="*/ 2147483647 h 640"/>
                <a:gd name="T60" fmla="*/ 2147483647 w 2706"/>
                <a:gd name="T61" fmla="*/ 2147483647 h 640"/>
                <a:gd name="T62" fmla="*/ 2147483647 w 2706"/>
                <a:gd name="T63" fmla="*/ 2147483647 h 640"/>
                <a:gd name="T64" fmla="*/ 2147483647 w 2706"/>
                <a:gd name="T65" fmla="*/ 2147483647 h 640"/>
                <a:gd name="T66" fmla="*/ 2147483647 w 2706"/>
                <a:gd name="T67" fmla="*/ 2147483647 h 640"/>
                <a:gd name="T68" fmla="*/ 2147483647 w 2706"/>
                <a:gd name="T69" fmla="*/ 2147483647 h 640"/>
                <a:gd name="T70" fmla="*/ 2147483647 w 2706"/>
                <a:gd name="T71" fmla="*/ 2147483647 h 640"/>
                <a:gd name="T72" fmla="*/ 2147483647 w 2706"/>
                <a:gd name="T73" fmla="*/ 2147483647 h 640"/>
                <a:gd name="T74" fmla="*/ 2147483647 w 2706"/>
                <a:gd name="T75" fmla="*/ 2147483647 h 640"/>
                <a:gd name="T76" fmla="*/ 2147483647 w 2706"/>
                <a:gd name="T77" fmla="*/ 2147483647 h 640"/>
                <a:gd name="T78" fmla="*/ 2147483647 w 2706"/>
                <a:gd name="T79" fmla="*/ 2147483647 h 640"/>
                <a:gd name="T80" fmla="*/ 2147483647 w 2706"/>
                <a:gd name="T81" fmla="*/ 2147483647 h 640"/>
                <a:gd name="T82" fmla="*/ 2147483647 w 2706"/>
                <a:gd name="T83" fmla="*/ 2147483647 h 640"/>
                <a:gd name="T84" fmla="*/ 2147483647 w 2706"/>
                <a:gd name="T85" fmla="*/ 2147483647 h 640"/>
                <a:gd name="T86" fmla="*/ 2147483647 w 2706"/>
                <a:gd name="T87" fmla="*/ 2147483647 h 640"/>
                <a:gd name="T88" fmla="*/ 2147483647 w 2706"/>
                <a:gd name="T89" fmla="*/ 2147483647 h 640"/>
                <a:gd name="T90" fmla="*/ 2147483647 w 2706"/>
                <a:gd name="T91" fmla="*/ 2147483647 h 640"/>
                <a:gd name="T92" fmla="*/ 2147483647 w 2706"/>
                <a:gd name="T93" fmla="*/ 2147483647 h 640"/>
                <a:gd name="T94" fmla="*/ 2147483647 w 2706"/>
                <a:gd name="T95" fmla="*/ 2147483647 h 640"/>
                <a:gd name="T96" fmla="*/ 2147483647 w 2706"/>
                <a:gd name="T97" fmla="*/ 2147483647 h 640"/>
                <a:gd name="T98" fmla="*/ 2147483647 w 2706"/>
                <a:gd name="T99" fmla="*/ 2147483647 h 640"/>
                <a:gd name="T100" fmla="*/ 2147483647 w 2706"/>
                <a:gd name="T101" fmla="*/ 2147483647 h 640"/>
                <a:gd name="T102" fmla="*/ 2147483647 w 2706"/>
                <a:gd name="T103" fmla="*/ 2147483647 h 640"/>
                <a:gd name="T104" fmla="*/ 2147483647 w 2706"/>
                <a:gd name="T105" fmla="*/ 2147483647 h 640"/>
                <a:gd name="T106" fmla="*/ 2147483647 w 2706"/>
                <a:gd name="T107" fmla="*/ 0 h 640"/>
                <a:gd name="T108" fmla="*/ 2147483647 w 2706"/>
                <a:gd name="T109" fmla="*/ 0 h 640"/>
                <a:gd name="T110" fmla="*/ 2147483647 w 2706"/>
                <a:gd name="T111" fmla="*/ 0 h 640"/>
                <a:gd name="T112" fmla="*/ 2147483647 w 2706"/>
                <a:gd name="T113" fmla="*/ 0 h 640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19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>
                <a:gd name="T0" fmla="*/ 2147483647 w 5216"/>
                <a:gd name="T1" fmla="*/ 2147483647 h 762"/>
                <a:gd name="T2" fmla="*/ 2147483647 w 5216"/>
                <a:gd name="T3" fmla="*/ 2147483647 h 762"/>
                <a:gd name="T4" fmla="*/ 2147483647 w 5216"/>
                <a:gd name="T5" fmla="*/ 2147483647 h 762"/>
                <a:gd name="T6" fmla="*/ 2147483647 w 5216"/>
                <a:gd name="T7" fmla="*/ 2147483647 h 762"/>
                <a:gd name="T8" fmla="*/ 2147483647 w 5216"/>
                <a:gd name="T9" fmla="*/ 2147483647 h 762"/>
                <a:gd name="T10" fmla="*/ 2147483647 w 5216"/>
                <a:gd name="T11" fmla="*/ 2147483647 h 762"/>
                <a:gd name="T12" fmla="*/ 2147483647 w 5216"/>
                <a:gd name="T13" fmla="*/ 2147483647 h 762"/>
                <a:gd name="T14" fmla="*/ 2147483647 w 5216"/>
                <a:gd name="T15" fmla="*/ 2147483647 h 762"/>
                <a:gd name="T16" fmla="*/ 2147483647 w 5216"/>
                <a:gd name="T17" fmla="*/ 2147483647 h 762"/>
                <a:gd name="T18" fmla="*/ 2147483647 w 5216"/>
                <a:gd name="T19" fmla="*/ 2147483647 h 762"/>
                <a:gd name="T20" fmla="*/ 2147483647 w 5216"/>
                <a:gd name="T21" fmla="*/ 2147483647 h 762"/>
                <a:gd name="T22" fmla="*/ 2147483647 w 5216"/>
                <a:gd name="T23" fmla="*/ 2147483647 h 762"/>
                <a:gd name="T24" fmla="*/ 2147483647 w 5216"/>
                <a:gd name="T25" fmla="*/ 2147483647 h 762"/>
                <a:gd name="T26" fmla="*/ 2147483647 w 5216"/>
                <a:gd name="T27" fmla="*/ 0 h 762"/>
                <a:gd name="T28" fmla="*/ 2147483647 w 5216"/>
                <a:gd name="T29" fmla="*/ 2147483647 h 762"/>
                <a:gd name="T30" fmla="*/ 2147483647 w 5216"/>
                <a:gd name="T31" fmla="*/ 2147483647 h 762"/>
                <a:gd name="T32" fmla="*/ 0 w 5216"/>
                <a:gd name="T33" fmla="*/ 2147483647 h 762"/>
                <a:gd name="T34" fmla="*/ 2147483647 w 5216"/>
                <a:gd name="T35" fmla="*/ 2147483647 h 762"/>
                <a:gd name="T36" fmla="*/ 2147483647 w 5216"/>
                <a:gd name="T37" fmla="*/ 2147483647 h 762"/>
                <a:gd name="T38" fmla="*/ 2147483647 w 5216"/>
                <a:gd name="T39" fmla="*/ 2147483647 h 762"/>
                <a:gd name="T40" fmla="*/ 2147483647 w 5216"/>
                <a:gd name="T41" fmla="*/ 2147483647 h 762"/>
                <a:gd name="T42" fmla="*/ 2147483647 w 5216"/>
                <a:gd name="T43" fmla="*/ 2147483647 h 762"/>
                <a:gd name="T44" fmla="*/ 2147483647 w 5216"/>
                <a:gd name="T45" fmla="*/ 2147483647 h 762"/>
                <a:gd name="T46" fmla="*/ 2147483647 w 5216"/>
                <a:gd name="T47" fmla="*/ 2147483647 h 762"/>
                <a:gd name="T48" fmla="*/ 2147483647 w 5216"/>
                <a:gd name="T49" fmla="*/ 2147483647 h 762"/>
                <a:gd name="T50" fmla="*/ 2147483647 w 5216"/>
                <a:gd name="T51" fmla="*/ 2147483647 h 762"/>
                <a:gd name="T52" fmla="*/ 2147483647 w 5216"/>
                <a:gd name="T53" fmla="*/ 2147483647 h 762"/>
                <a:gd name="T54" fmla="*/ 2147483647 w 5216"/>
                <a:gd name="T55" fmla="*/ 2147483647 h 762"/>
                <a:gd name="T56" fmla="*/ 2147483647 w 5216"/>
                <a:gd name="T57" fmla="*/ 2147483647 h 762"/>
                <a:gd name="T58" fmla="*/ 2147483647 w 5216"/>
                <a:gd name="T59" fmla="*/ 2147483647 h 762"/>
                <a:gd name="T60" fmla="*/ 2147483647 w 5216"/>
                <a:gd name="T61" fmla="*/ 2147483647 h 762"/>
                <a:gd name="T62" fmla="*/ 2147483647 w 5216"/>
                <a:gd name="T63" fmla="*/ 2147483647 h 762"/>
                <a:gd name="T64" fmla="*/ 2147483647 w 5216"/>
                <a:gd name="T65" fmla="*/ 2147483647 h 762"/>
                <a:gd name="T66" fmla="*/ 2147483647 w 5216"/>
                <a:gd name="T67" fmla="*/ 2147483647 h 762"/>
                <a:gd name="T68" fmla="*/ 2147483647 w 5216"/>
                <a:gd name="T69" fmla="*/ 2147483647 h 762"/>
                <a:gd name="T70" fmla="*/ 2147483647 w 5216"/>
                <a:gd name="T71" fmla="*/ 2147483647 h 76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39999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>
                <a:gd name="T0" fmla="*/ 0 w 5144"/>
                <a:gd name="T1" fmla="*/ 2147483647 h 694"/>
                <a:gd name="T2" fmla="*/ 0 w 5144"/>
                <a:gd name="T3" fmla="*/ 2147483647 h 694"/>
                <a:gd name="T4" fmla="*/ 2147483647 w 5144"/>
                <a:gd name="T5" fmla="*/ 2147483647 h 694"/>
                <a:gd name="T6" fmla="*/ 2147483647 w 5144"/>
                <a:gd name="T7" fmla="*/ 2147483647 h 694"/>
                <a:gd name="T8" fmla="*/ 2147483647 w 5144"/>
                <a:gd name="T9" fmla="*/ 2147483647 h 694"/>
                <a:gd name="T10" fmla="*/ 2147483647 w 5144"/>
                <a:gd name="T11" fmla="*/ 2147483647 h 694"/>
                <a:gd name="T12" fmla="*/ 2147483647 w 5144"/>
                <a:gd name="T13" fmla="*/ 2147483647 h 694"/>
                <a:gd name="T14" fmla="*/ 2147483647 w 5144"/>
                <a:gd name="T15" fmla="*/ 2147483647 h 694"/>
                <a:gd name="T16" fmla="*/ 2147483647 w 5144"/>
                <a:gd name="T17" fmla="*/ 2147483647 h 694"/>
                <a:gd name="T18" fmla="*/ 2147483647 w 5144"/>
                <a:gd name="T19" fmla="*/ 2147483647 h 694"/>
                <a:gd name="T20" fmla="*/ 2147483647 w 5144"/>
                <a:gd name="T21" fmla="*/ 2147483647 h 694"/>
                <a:gd name="T22" fmla="*/ 2147483647 w 5144"/>
                <a:gd name="T23" fmla="*/ 2147483647 h 694"/>
                <a:gd name="T24" fmla="*/ 2147483647 w 5144"/>
                <a:gd name="T25" fmla="*/ 0 h 694"/>
                <a:gd name="T26" fmla="*/ 2147483647 w 5144"/>
                <a:gd name="T27" fmla="*/ 2147483647 h 694"/>
                <a:gd name="T28" fmla="*/ 2147483647 w 5144"/>
                <a:gd name="T29" fmla="*/ 2147483647 h 694"/>
                <a:gd name="T30" fmla="*/ 2147483647 w 5144"/>
                <a:gd name="T31" fmla="*/ 2147483647 h 694"/>
                <a:gd name="T32" fmla="*/ 2147483647 w 5144"/>
                <a:gd name="T33" fmla="*/ 2147483647 h 694"/>
                <a:gd name="T34" fmla="*/ 2147483647 w 5144"/>
                <a:gd name="T35" fmla="*/ 2147483647 h 694"/>
                <a:gd name="T36" fmla="*/ 2147483647 w 5144"/>
                <a:gd name="T37" fmla="*/ 2147483647 h 694"/>
                <a:gd name="T38" fmla="*/ 2147483647 w 5144"/>
                <a:gd name="T39" fmla="*/ 2147483647 h 694"/>
                <a:gd name="T40" fmla="*/ 2147483647 w 5144"/>
                <a:gd name="T41" fmla="*/ 2147483647 h 694"/>
                <a:gd name="T42" fmla="*/ 2147483647 w 5144"/>
                <a:gd name="T43" fmla="*/ 2147483647 h 694"/>
                <a:gd name="T44" fmla="*/ 2147483647 w 5144"/>
                <a:gd name="T45" fmla="*/ 2147483647 h 694"/>
                <a:gd name="T46" fmla="*/ 2147483647 w 5144"/>
                <a:gd name="T47" fmla="*/ 2147483647 h 694"/>
                <a:gd name="T48" fmla="*/ 2147483647 w 5144"/>
                <a:gd name="T49" fmla="*/ 2147483647 h 694"/>
                <a:gd name="T50" fmla="*/ 2147483647 w 5144"/>
                <a:gd name="T51" fmla="*/ 2147483647 h 694"/>
                <a:gd name="T52" fmla="*/ 2147483647 w 5144"/>
                <a:gd name="T53" fmla="*/ 2147483647 h 694"/>
                <a:gd name="T54" fmla="*/ 2147483647 w 5144"/>
                <a:gd name="T55" fmla="*/ 2147483647 h 694"/>
                <a:gd name="T56" fmla="*/ 2147483647 w 5144"/>
                <a:gd name="T57" fmla="*/ 2147483647 h 694"/>
                <a:gd name="T58" fmla="*/ 2147483647 w 5144"/>
                <a:gd name="T59" fmla="*/ 2147483647 h 694"/>
                <a:gd name="T60" fmla="*/ 2147483647 w 5144"/>
                <a:gd name="T61" fmla="*/ 2147483647 h 694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>
                <a:gd name="T0" fmla="*/ 0 w 3112"/>
                <a:gd name="T1" fmla="*/ 2147483647 h 584"/>
                <a:gd name="T2" fmla="*/ 0 w 3112"/>
                <a:gd name="T3" fmla="*/ 2147483647 h 584"/>
                <a:gd name="T4" fmla="*/ 2147483647 w 3112"/>
                <a:gd name="T5" fmla="*/ 2147483647 h 584"/>
                <a:gd name="T6" fmla="*/ 2147483647 w 3112"/>
                <a:gd name="T7" fmla="*/ 2147483647 h 584"/>
                <a:gd name="T8" fmla="*/ 2147483647 w 3112"/>
                <a:gd name="T9" fmla="*/ 2147483647 h 584"/>
                <a:gd name="T10" fmla="*/ 2147483647 w 3112"/>
                <a:gd name="T11" fmla="*/ 2147483647 h 584"/>
                <a:gd name="T12" fmla="*/ 2147483647 w 3112"/>
                <a:gd name="T13" fmla="*/ 2147483647 h 584"/>
                <a:gd name="T14" fmla="*/ 2147483647 w 3112"/>
                <a:gd name="T15" fmla="*/ 2147483647 h 584"/>
                <a:gd name="T16" fmla="*/ 2147483647 w 3112"/>
                <a:gd name="T17" fmla="*/ 2147483647 h 584"/>
                <a:gd name="T18" fmla="*/ 2147483647 w 3112"/>
                <a:gd name="T19" fmla="*/ 2147483647 h 584"/>
                <a:gd name="T20" fmla="*/ 2147483647 w 3112"/>
                <a:gd name="T21" fmla="*/ 2147483647 h 584"/>
                <a:gd name="T22" fmla="*/ 2147483647 w 3112"/>
                <a:gd name="T23" fmla="*/ 2147483647 h 584"/>
                <a:gd name="T24" fmla="*/ 2147483647 w 3112"/>
                <a:gd name="T25" fmla="*/ 2147483647 h 584"/>
                <a:gd name="T26" fmla="*/ 2147483647 w 3112"/>
                <a:gd name="T27" fmla="*/ 2147483647 h 584"/>
                <a:gd name="T28" fmla="*/ 2147483647 w 3112"/>
                <a:gd name="T29" fmla="*/ 2147483647 h 584"/>
                <a:gd name="T30" fmla="*/ 2147483647 w 3112"/>
                <a:gd name="T31" fmla="*/ 2147483647 h 584"/>
                <a:gd name="T32" fmla="*/ 2147483647 w 3112"/>
                <a:gd name="T33" fmla="*/ 2147483647 h 584"/>
                <a:gd name="T34" fmla="*/ 2147483647 w 3112"/>
                <a:gd name="T35" fmla="*/ 2147483647 h 584"/>
                <a:gd name="T36" fmla="*/ 2147483647 w 3112"/>
                <a:gd name="T37" fmla="*/ 2147483647 h 584"/>
                <a:gd name="T38" fmla="*/ 2147483647 w 3112"/>
                <a:gd name="T39" fmla="*/ 0 h 584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 useBgFill="1">
          <p:nvSpPr>
            <p:cNvPr id="8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>
                <a:gd name="T0" fmla="*/ 2147483647 w 8196"/>
                <a:gd name="T1" fmla="*/ 2147483647 h 1192"/>
                <a:gd name="T2" fmla="*/ 2147483647 w 8196"/>
                <a:gd name="T3" fmla="*/ 2147483647 h 1192"/>
                <a:gd name="T4" fmla="*/ 2147483647 w 8196"/>
                <a:gd name="T5" fmla="*/ 2147483647 h 1192"/>
                <a:gd name="T6" fmla="*/ 2147483647 w 8196"/>
                <a:gd name="T7" fmla="*/ 2147483647 h 1192"/>
                <a:gd name="T8" fmla="*/ 2147483647 w 8196"/>
                <a:gd name="T9" fmla="*/ 2147483647 h 1192"/>
                <a:gd name="T10" fmla="*/ 2147483647 w 8196"/>
                <a:gd name="T11" fmla="*/ 2147483647 h 1192"/>
                <a:gd name="T12" fmla="*/ 2147483647 w 8196"/>
                <a:gd name="T13" fmla="*/ 2147483647 h 1192"/>
                <a:gd name="T14" fmla="*/ 2147483647 w 8196"/>
                <a:gd name="T15" fmla="*/ 2147483647 h 1192"/>
                <a:gd name="T16" fmla="*/ 2147483647 w 8196"/>
                <a:gd name="T17" fmla="*/ 2147483647 h 1192"/>
                <a:gd name="T18" fmla="*/ 2147483647 w 8196"/>
                <a:gd name="T19" fmla="*/ 2147483647 h 1192"/>
                <a:gd name="T20" fmla="*/ 2147483647 w 8196"/>
                <a:gd name="T21" fmla="*/ 2147483647 h 1192"/>
                <a:gd name="T22" fmla="*/ 2147483647 w 8196"/>
                <a:gd name="T23" fmla="*/ 2147483647 h 1192"/>
                <a:gd name="T24" fmla="*/ 2147483647 w 8196"/>
                <a:gd name="T25" fmla="*/ 2147483647 h 1192"/>
                <a:gd name="T26" fmla="*/ 2147483647 w 8196"/>
                <a:gd name="T27" fmla="*/ 2147483647 h 1192"/>
                <a:gd name="T28" fmla="*/ 2147483647 w 8196"/>
                <a:gd name="T29" fmla="*/ 2147483647 h 1192"/>
                <a:gd name="T30" fmla="*/ 2147483647 w 8196"/>
                <a:gd name="T31" fmla="*/ 2147483647 h 1192"/>
                <a:gd name="T32" fmla="*/ 2147483647 w 8196"/>
                <a:gd name="T33" fmla="*/ 2147483647 h 1192"/>
                <a:gd name="T34" fmla="*/ 2147483647 w 8196"/>
                <a:gd name="T35" fmla="*/ 2147483647 h 1192"/>
                <a:gd name="T36" fmla="*/ 2147483647 w 8196"/>
                <a:gd name="T37" fmla="*/ 2147483647 h 1192"/>
                <a:gd name="T38" fmla="*/ 2147483647 w 8196"/>
                <a:gd name="T39" fmla="*/ 2147483647 h 1192"/>
                <a:gd name="T40" fmla="*/ 2147483647 w 8196"/>
                <a:gd name="T41" fmla="*/ 2147483647 h 1192"/>
                <a:gd name="T42" fmla="*/ 2147483647 w 8196"/>
                <a:gd name="T43" fmla="*/ 2147483647 h 1192"/>
                <a:gd name="T44" fmla="*/ 2147483647 w 8196"/>
                <a:gd name="T45" fmla="*/ 0 h 1192"/>
                <a:gd name="T46" fmla="*/ 2147483647 w 8196"/>
                <a:gd name="T47" fmla="*/ 2147483647 h 1192"/>
                <a:gd name="T48" fmla="*/ 2147483647 w 8196"/>
                <a:gd name="T49" fmla="*/ 2147483647 h 1192"/>
                <a:gd name="T50" fmla="*/ 2147483647 w 8196"/>
                <a:gd name="T51" fmla="*/ 2147483647 h 1192"/>
                <a:gd name="T52" fmla="*/ 2147483647 w 8196"/>
                <a:gd name="T53" fmla="*/ 2147483647 h 1192"/>
                <a:gd name="T54" fmla="*/ 2147483647 w 8196"/>
                <a:gd name="T55" fmla="*/ 2147483647 h 1192"/>
                <a:gd name="T56" fmla="*/ 2147483647 w 8196"/>
                <a:gd name="T57" fmla="*/ 2147483647 h 1192"/>
                <a:gd name="T58" fmla="*/ 2147483647 w 8196"/>
                <a:gd name="T59" fmla="*/ 2147483647 h 1192"/>
                <a:gd name="T60" fmla="*/ 2147483647 w 8196"/>
                <a:gd name="T61" fmla="*/ 2147483647 h 1192"/>
                <a:gd name="T62" fmla="*/ 0 w 8196"/>
                <a:gd name="T63" fmla="*/ 2147483647 h 1192"/>
                <a:gd name="T64" fmla="*/ 2147483647 w 8196"/>
                <a:gd name="T65" fmla="*/ 2147483647 h 1192"/>
                <a:gd name="T66" fmla="*/ 2147483647 w 8196"/>
                <a:gd name="T67" fmla="*/ 2147483647 h 1192"/>
                <a:gd name="T68" fmla="*/ 2147483647 w 8196"/>
                <a:gd name="T69" fmla="*/ 2147483647 h 1192"/>
                <a:gd name="T70" fmla="*/ 2147483647 w 8196"/>
                <a:gd name="T71" fmla="*/ 2147483647 h 119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2" y="512"/>
                  </a:lnTo>
                  <a:close/>
                </a:path>
              </a:pathLst>
            </a:custGeom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9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0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1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8AEE90-BD14-4255-99DF-8C5BCF69CB44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4006416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14"/>
          <p:cNvSpPr/>
          <p:nvPr/>
        </p:nvSpPr>
        <p:spPr>
          <a:xfrm>
            <a:off x="228600" y="228600"/>
            <a:ext cx="8696325" cy="1427163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altLang="zh-CN">
              <a:solidFill>
                <a:srgbClr val="FFFFFF"/>
              </a:solidFill>
              <a:ea typeface="宋体" pitchFamily="2" charset="-122"/>
            </a:endParaRPr>
          </a:p>
        </p:txBody>
      </p:sp>
      <p:grpSp>
        <p:nvGrpSpPr>
          <p:cNvPr id="6" name="Group 23"/>
          <p:cNvGrpSpPr>
            <a:grpSpLocks noChangeAspect="1"/>
          </p:cNvGrpSpPr>
          <p:nvPr/>
        </p:nvGrpSpPr>
        <p:grpSpPr bwMode="auto">
          <a:xfrm>
            <a:off x="211138" y="714375"/>
            <a:ext cx="8723312" cy="1331913"/>
            <a:chOff x="-3905250" y="4294188"/>
            <a:chExt cx="13011150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>
                <a:gd name="T0" fmla="*/ 2147483647 w 2706"/>
                <a:gd name="T1" fmla="*/ 0 h 640"/>
                <a:gd name="T2" fmla="*/ 2147483647 w 2706"/>
                <a:gd name="T3" fmla="*/ 0 h 640"/>
                <a:gd name="T4" fmla="*/ 2147483647 w 2706"/>
                <a:gd name="T5" fmla="*/ 2147483647 h 640"/>
                <a:gd name="T6" fmla="*/ 2147483647 w 2706"/>
                <a:gd name="T7" fmla="*/ 2147483647 h 640"/>
                <a:gd name="T8" fmla="*/ 2147483647 w 2706"/>
                <a:gd name="T9" fmla="*/ 2147483647 h 640"/>
                <a:gd name="T10" fmla="*/ 2147483647 w 2706"/>
                <a:gd name="T11" fmla="*/ 2147483647 h 640"/>
                <a:gd name="T12" fmla="*/ 2147483647 w 2706"/>
                <a:gd name="T13" fmla="*/ 2147483647 h 640"/>
                <a:gd name="T14" fmla="*/ 2147483647 w 2706"/>
                <a:gd name="T15" fmla="*/ 2147483647 h 640"/>
                <a:gd name="T16" fmla="*/ 2147483647 w 2706"/>
                <a:gd name="T17" fmla="*/ 2147483647 h 640"/>
                <a:gd name="T18" fmla="*/ 2147483647 w 2706"/>
                <a:gd name="T19" fmla="*/ 2147483647 h 640"/>
                <a:gd name="T20" fmla="*/ 2147483647 w 2706"/>
                <a:gd name="T21" fmla="*/ 2147483647 h 640"/>
                <a:gd name="T22" fmla="*/ 2147483647 w 2706"/>
                <a:gd name="T23" fmla="*/ 2147483647 h 640"/>
                <a:gd name="T24" fmla="*/ 2147483647 w 2706"/>
                <a:gd name="T25" fmla="*/ 2147483647 h 640"/>
                <a:gd name="T26" fmla="*/ 2147483647 w 2706"/>
                <a:gd name="T27" fmla="*/ 2147483647 h 640"/>
                <a:gd name="T28" fmla="*/ 2147483647 w 2706"/>
                <a:gd name="T29" fmla="*/ 2147483647 h 640"/>
                <a:gd name="T30" fmla="*/ 2147483647 w 2706"/>
                <a:gd name="T31" fmla="*/ 2147483647 h 640"/>
                <a:gd name="T32" fmla="*/ 2147483647 w 2706"/>
                <a:gd name="T33" fmla="*/ 2147483647 h 640"/>
                <a:gd name="T34" fmla="*/ 2147483647 w 2706"/>
                <a:gd name="T35" fmla="*/ 2147483647 h 640"/>
                <a:gd name="T36" fmla="*/ 0 w 2706"/>
                <a:gd name="T37" fmla="*/ 2147483647 h 640"/>
                <a:gd name="T38" fmla="*/ 0 w 2706"/>
                <a:gd name="T39" fmla="*/ 2147483647 h 640"/>
                <a:gd name="T40" fmla="*/ 2147483647 w 2706"/>
                <a:gd name="T41" fmla="*/ 2147483647 h 640"/>
                <a:gd name="T42" fmla="*/ 2147483647 w 2706"/>
                <a:gd name="T43" fmla="*/ 2147483647 h 640"/>
                <a:gd name="T44" fmla="*/ 2147483647 w 2706"/>
                <a:gd name="T45" fmla="*/ 2147483647 h 640"/>
                <a:gd name="T46" fmla="*/ 2147483647 w 2706"/>
                <a:gd name="T47" fmla="*/ 2147483647 h 640"/>
                <a:gd name="T48" fmla="*/ 2147483647 w 2706"/>
                <a:gd name="T49" fmla="*/ 2147483647 h 640"/>
                <a:gd name="T50" fmla="*/ 2147483647 w 2706"/>
                <a:gd name="T51" fmla="*/ 2147483647 h 640"/>
                <a:gd name="T52" fmla="*/ 2147483647 w 2706"/>
                <a:gd name="T53" fmla="*/ 2147483647 h 640"/>
                <a:gd name="T54" fmla="*/ 2147483647 w 2706"/>
                <a:gd name="T55" fmla="*/ 2147483647 h 640"/>
                <a:gd name="T56" fmla="*/ 2147483647 w 2706"/>
                <a:gd name="T57" fmla="*/ 2147483647 h 640"/>
                <a:gd name="T58" fmla="*/ 2147483647 w 2706"/>
                <a:gd name="T59" fmla="*/ 2147483647 h 640"/>
                <a:gd name="T60" fmla="*/ 2147483647 w 2706"/>
                <a:gd name="T61" fmla="*/ 2147483647 h 640"/>
                <a:gd name="T62" fmla="*/ 2147483647 w 2706"/>
                <a:gd name="T63" fmla="*/ 2147483647 h 640"/>
                <a:gd name="T64" fmla="*/ 2147483647 w 2706"/>
                <a:gd name="T65" fmla="*/ 2147483647 h 640"/>
                <a:gd name="T66" fmla="*/ 2147483647 w 2706"/>
                <a:gd name="T67" fmla="*/ 2147483647 h 640"/>
                <a:gd name="T68" fmla="*/ 2147483647 w 2706"/>
                <a:gd name="T69" fmla="*/ 2147483647 h 640"/>
                <a:gd name="T70" fmla="*/ 2147483647 w 2706"/>
                <a:gd name="T71" fmla="*/ 2147483647 h 640"/>
                <a:gd name="T72" fmla="*/ 2147483647 w 2706"/>
                <a:gd name="T73" fmla="*/ 2147483647 h 640"/>
                <a:gd name="T74" fmla="*/ 2147483647 w 2706"/>
                <a:gd name="T75" fmla="*/ 2147483647 h 640"/>
                <a:gd name="T76" fmla="*/ 2147483647 w 2706"/>
                <a:gd name="T77" fmla="*/ 2147483647 h 640"/>
                <a:gd name="T78" fmla="*/ 2147483647 w 2706"/>
                <a:gd name="T79" fmla="*/ 2147483647 h 640"/>
                <a:gd name="T80" fmla="*/ 2147483647 w 2706"/>
                <a:gd name="T81" fmla="*/ 2147483647 h 640"/>
                <a:gd name="T82" fmla="*/ 2147483647 w 2706"/>
                <a:gd name="T83" fmla="*/ 2147483647 h 640"/>
                <a:gd name="T84" fmla="*/ 2147483647 w 2706"/>
                <a:gd name="T85" fmla="*/ 2147483647 h 640"/>
                <a:gd name="T86" fmla="*/ 2147483647 w 2706"/>
                <a:gd name="T87" fmla="*/ 2147483647 h 640"/>
                <a:gd name="T88" fmla="*/ 2147483647 w 2706"/>
                <a:gd name="T89" fmla="*/ 2147483647 h 640"/>
                <a:gd name="T90" fmla="*/ 2147483647 w 2706"/>
                <a:gd name="T91" fmla="*/ 2147483647 h 640"/>
                <a:gd name="T92" fmla="*/ 2147483647 w 2706"/>
                <a:gd name="T93" fmla="*/ 2147483647 h 640"/>
                <a:gd name="T94" fmla="*/ 2147483647 w 2706"/>
                <a:gd name="T95" fmla="*/ 2147483647 h 640"/>
                <a:gd name="T96" fmla="*/ 2147483647 w 2706"/>
                <a:gd name="T97" fmla="*/ 2147483647 h 640"/>
                <a:gd name="T98" fmla="*/ 2147483647 w 2706"/>
                <a:gd name="T99" fmla="*/ 2147483647 h 640"/>
                <a:gd name="T100" fmla="*/ 2147483647 w 2706"/>
                <a:gd name="T101" fmla="*/ 2147483647 h 640"/>
                <a:gd name="T102" fmla="*/ 2147483647 w 2706"/>
                <a:gd name="T103" fmla="*/ 2147483647 h 640"/>
                <a:gd name="T104" fmla="*/ 2147483647 w 2706"/>
                <a:gd name="T105" fmla="*/ 2147483647 h 640"/>
                <a:gd name="T106" fmla="*/ 2147483647 w 2706"/>
                <a:gd name="T107" fmla="*/ 0 h 640"/>
                <a:gd name="T108" fmla="*/ 2147483647 w 2706"/>
                <a:gd name="T109" fmla="*/ 0 h 640"/>
                <a:gd name="T110" fmla="*/ 2147483647 w 2706"/>
                <a:gd name="T111" fmla="*/ 0 h 640"/>
                <a:gd name="T112" fmla="*/ 2147483647 w 2706"/>
                <a:gd name="T113" fmla="*/ 0 h 640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19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>
                <a:gd name="T0" fmla="*/ 2147483647 w 5216"/>
                <a:gd name="T1" fmla="*/ 2147483647 h 762"/>
                <a:gd name="T2" fmla="*/ 2147483647 w 5216"/>
                <a:gd name="T3" fmla="*/ 2147483647 h 762"/>
                <a:gd name="T4" fmla="*/ 2147483647 w 5216"/>
                <a:gd name="T5" fmla="*/ 2147483647 h 762"/>
                <a:gd name="T6" fmla="*/ 2147483647 w 5216"/>
                <a:gd name="T7" fmla="*/ 2147483647 h 762"/>
                <a:gd name="T8" fmla="*/ 2147483647 w 5216"/>
                <a:gd name="T9" fmla="*/ 2147483647 h 762"/>
                <a:gd name="T10" fmla="*/ 2147483647 w 5216"/>
                <a:gd name="T11" fmla="*/ 2147483647 h 762"/>
                <a:gd name="T12" fmla="*/ 2147483647 w 5216"/>
                <a:gd name="T13" fmla="*/ 2147483647 h 762"/>
                <a:gd name="T14" fmla="*/ 2147483647 w 5216"/>
                <a:gd name="T15" fmla="*/ 2147483647 h 762"/>
                <a:gd name="T16" fmla="*/ 2147483647 w 5216"/>
                <a:gd name="T17" fmla="*/ 2147483647 h 762"/>
                <a:gd name="T18" fmla="*/ 2147483647 w 5216"/>
                <a:gd name="T19" fmla="*/ 2147483647 h 762"/>
                <a:gd name="T20" fmla="*/ 2147483647 w 5216"/>
                <a:gd name="T21" fmla="*/ 2147483647 h 762"/>
                <a:gd name="T22" fmla="*/ 2147483647 w 5216"/>
                <a:gd name="T23" fmla="*/ 2147483647 h 762"/>
                <a:gd name="T24" fmla="*/ 2147483647 w 5216"/>
                <a:gd name="T25" fmla="*/ 2147483647 h 762"/>
                <a:gd name="T26" fmla="*/ 2147483647 w 5216"/>
                <a:gd name="T27" fmla="*/ 0 h 762"/>
                <a:gd name="T28" fmla="*/ 2147483647 w 5216"/>
                <a:gd name="T29" fmla="*/ 2147483647 h 762"/>
                <a:gd name="T30" fmla="*/ 2147483647 w 5216"/>
                <a:gd name="T31" fmla="*/ 2147483647 h 762"/>
                <a:gd name="T32" fmla="*/ 0 w 5216"/>
                <a:gd name="T33" fmla="*/ 2147483647 h 762"/>
                <a:gd name="T34" fmla="*/ 2147483647 w 5216"/>
                <a:gd name="T35" fmla="*/ 2147483647 h 762"/>
                <a:gd name="T36" fmla="*/ 2147483647 w 5216"/>
                <a:gd name="T37" fmla="*/ 2147483647 h 762"/>
                <a:gd name="T38" fmla="*/ 2147483647 w 5216"/>
                <a:gd name="T39" fmla="*/ 2147483647 h 762"/>
                <a:gd name="T40" fmla="*/ 2147483647 w 5216"/>
                <a:gd name="T41" fmla="*/ 2147483647 h 762"/>
                <a:gd name="T42" fmla="*/ 2147483647 w 5216"/>
                <a:gd name="T43" fmla="*/ 2147483647 h 762"/>
                <a:gd name="T44" fmla="*/ 2147483647 w 5216"/>
                <a:gd name="T45" fmla="*/ 2147483647 h 762"/>
                <a:gd name="T46" fmla="*/ 2147483647 w 5216"/>
                <a:gd name="T47" fmla="*/ 2147483647 h 762"/>
                <a:gd name="T48" fmla="*/ 2147483647 w 5216"/>
                <a:gd name="T49" fmla="*/ 2147483647 h 762"/>
                <a:gd name="T50" fmla="*/ 2147483647 w 5216"/>
                <a:gd name="T51" fmla="*/ 2147483647 h 762"/>
                <a:gd name="T52" fmla="*/ 2147483647 w 5216"/>
                <a:gd name="T53" fmla="*/ 2147483647 h 762"/>
                <a:gd name="T54" fmla="*/ 2147483647 w 5216"/>
                <a:gd name="T55" fmla="*/ 2147483647 h 762"/>
                <a:gd name="T56" fmla="*/ 2147483647 w 5216"/>
                <a:gd name="T57" fmla="*/ 2147483647 h 762"/>
                <a:gd name="T58" fmla="*/ 2147483647 w 5216"/>
                <a:gd name="T59" fmla="*/ 2147483647 h 762"/>
                <a:gd name="T60" fmla="*/ 2147483647 w 5216"/>
                <a:gd name="T61" fmla="*/ 2147483647 h 762"/>
                <a:gd name="T62" fmla="*/ 2147483647 w 5216"/>
                <a:gd name="T63" fmla="*/ 2147483647 h 762"/>
                <a:gd name="T64" fmla="*/ 2147483647 w 5216"/>
                <a:gd name="T65" fmla="*/ 2147483647 h 762"/>
                <a:gd name="T66" fmla="*/ 2147483647 w 5216"/>
                <a:gd name="T67" fmla="*/ 2147483647 h 762"/>
                <a:gd name="T68" fmla="*/ 2147483647 w 5216"/>
                <a:gd name="T69" fmla="*/ 2147483647 h 762"/>
                <a:gd name="T70" fmla="*/ 2147483647 w 5216"/>
                <a:gd name="T71" fmla="*/ 2147483647 h 76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39999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>
                <a:gd name="T0" fmla="*/ 0 w 5144"/>
                <a:gd name="T1" fmla="*/ 2147483647 h 694"/>
                <a:gd name="T2" fmla="*/ 0 w 5144"/>
                <a:gd name="T3" fmla="*/ 2147483647 h 694"/>
                <a:gd name="T4" fmla="*/ 2147483647 w 5144"/>
                <a:gd name="T5" fmla="*/ 2147483647 h 694"/>
                <a:gd name="T6" fmla="*/ 2147483647 w 5144"/>
                <a:gd name="T7" fmla="*/ 2147483647 h 694"/>
                <a:gd name="T8" fmla="*/ 2147483647 w 5144"/>
                <a:gd name="T9" fmla="*/ 2147483647 h 694"/>
                <a:gd name="T10" fmla="*/ 2147483647 w 5144"/>
                <a:gd name="T11" fmla="*/ 2147483647 h 694"/>
                <a:gd name="T12" fmla="*/ 2147483647 w 5144"/>
                <a:gd name="T13" fmla="*/ 2147483647 h 694"/>
                <a:gd name="T14" fmla="*/ 2147483647 w 5144"/>
                <a:gd name="T15" fmla="*/ 2147483647 h 694"/>
                <a:gd name="T16" fmla="*/ 2147483647 w 5144"/>
                <a:gd name="T17" fmla="*/ 2147483647 h 694"/>
                <a:gd name="T18" fmla="*/ 2147483647 w 5144"/>
                <a:gd name="T19" fmla="*/ 2147483647 h 694"/>
                <a:gd name="T20" fmla="*/ 2147483647 w 5144"/>
                <a:gd name="T21" fmla="*/ 2147483647 h 694"/>
                <a:gd name="T22" fmla="*/ 2147483647 w 5144"/>
                <a:gd name="T23" fmla="*/ 2147483647 h 694"/>
                <a:gd name="T24" fmla="*/ 2147483647 w 5144"/>
                <a:gd name="T25" fmla="*/ 0 h 694"/>
                <a:gd name="T26" fmla="*/ 2147483647 w 5144"/>
                <a:gd name="T27" fmla="*/ 2147483647 h 694"/>
                <a:gd name="T28" fmla="*/ 2147483647 w 5144"/>
                <a:gd name="T29" fmla="*/ 2147483647 h 694"/>
                <a:gd name="T30" fmla="*/ 2147483647 w 5144"/>
                <a:gd name="T31" fmla="*/ 2147483647 h 694"/>
                <a:gd name="T32" fmla="*/ 2147483647 w 5144"/>
                <a:gd name="T33" fmla="*/ 2147483647 h 694"/>
                <a:gd name="T34" fmla="*/ 2147483647 w 5144"/>
                <a:gd name="T35" fmla="*/ 2147483647 h 694"/>
                <a:gd name="T36" fmla="*/ 2147483647 w 5144"/>
                <a:gd name="T37" fmla="*/ 2147483647 h 694"/>
                <a:gd name="T38" fmla="*/ 2147483647 w 5144"/>
                <a:gd name="T39" fmla="*/ 2147483647 h 694"/>
                <a:gd name="T40" fmla="*/ 2147483647 w 5144"/>
                <a:gd name="T41" fmla="*/ 2147483647 h 694"/>
                <a:gd name="T42" fmla="*/ 2147483647 w 5144"/>
                <a:gd name="T43" fmla="*/ 2147483647 h 694"/>
                <a:gd name="T44" fmla="*/ 2147483647 w 5144"/>
                <a:gd name="T45" fmla="*/ 2147483647 h 694"/>
                <a:gd name="T46" fmla="*/ 2147483647 w 5144"/>
                <a:gd name="T47" fmla="*/ 2147483647 h 694"/>
                <a:gd name="T48" fmla="*/ 2147483647 w 5144"/>
                <a:gd name="T49" fmla="*/ 2147483647 h 694"/>
                <a:gd name="T50" fmla="*/ 2147483647 w 5144"/>
                <a:gd name="T51" fmla="*/ 2147483647 h 694"/>
                <a:gd name="T52" fmla="*/ 2147483647 w 5144"/>
                <a:gd name="T53" fmla="*/ 2147483647 h 694"/>
                <a:gd name="T54" fmla="*/ 2147483647 w 5144"/>
                <a:gd name="T55" fmla="*/ 2147483647 h 694"/>
                <a:gd name="T56" fmla="*/ 2147483647 w 5144"/>
                <a:gd name="T57" fmla="*/ 2147483647 h 694"/>
                <a:gd name="T58" fmla="*/ 2147483647 w 5144"/>
                <a:gd name="T59" fmla="*/ 2147483647 h 694"/>
                <a:gd name="T60" fmla="*/ 2147483647 w 5144"/>
                <a:gd name="T61" fmla="*/ 2147483647 h 694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>
                <a:gd name="T0" fmla="*/ 0 w 3112"/>
                <a:gd name="T1" fmla="*/ 2147483647 h 584"/>
                <a:gd name="T2" fmla="*/ 0 w 3112"/>
                <a:gd name="T3" fmla="*/ 2147483647 h 584"/>
                <a:gd name="T4" fmla="*/ 2147483647 w 3112"/>
                <a:gd name="T5" fmla="*/ 2147483647 h 584"/>
                <a:gd name="T6" fmla="*/ 2147483647 w 3112"/>
                <a:gd name="T7" fmla="*/ 2147483647 h 584"/>
                <a:gd name="T8" fmla="*/ 2147483647 w 3112"/>
                <a:gd name="T9" fmla="*/ 2147483647 h 584"/>
                <a:gd name="T10" fmla="*/ 2147483647 w 3112"/>
                <a:gd name="T11" fmla="*/ 2147483647 h 584"/>
                <a:gd name="T12" fmla="*/ 2147483647 w 3112"/>
                <a:gd name="T13" fmla="*/ 2147483647 h 584"/>
                <a:gd name="T14" fmla="*/ 2147483647 w 3112"/>
                <a:gd name="T15" fmla="*/ 2147483647 h 584"/>
                <a:gd name="T16" fmla="*/ 2147483647 w 3112"/>
                <a:gd name="T17" fmla="*/ 2147483647 h 584"/>
                <a:gd name="T18" fmla="*/ 2147483647 w 3112"/>
                <a:gd name="T19" fmla="*/ 2147483647 h 584"/>
                <a:gd name="T20" fmla="*/ 2147483647 w 3112"/>
                <a:gd name="T21" fmla="*/ 2147483647 h 584"/>
                <a:gd name="T22" fmla="*/ 2147483647 w 3112"/>
                <a:gd name="T23" fmla="*/ 2147483647 h 584"/>
                <a:gd name="T24" fmla="*/ 2147483647 w 3112"/>
                <a:gd name="T25" fmla="*/ 2147483647 h 584"/>
                <a:gd name="T26" fmla="*/ 2147483647 w 3112"/>
                <a:gd name="T27" fmla="*/ 2147483647 h 584"/>
                <a:gd name="T28" fmla="*/ 2147483647 w 3112"/>
                <a:gd name="T29" fmla="*/ 2147483647 h 584"/>
                <a:gd name="T30" fmla="*/ 2147483647 w 3112"/>
                <a:gd name="T31" fmla="*/ 2147483647 h 584"/>
                <a:gd name="T32" fmla="*/ 2147483647 w 3112"/>
                <a:gd name="T33" fmla="*/ 2147483647 h 584"/>
                <a:gd name="T34" fmla="*/ 2147483647 w 3112"/>
                <a:gd name="T35" fmla="*/ 2147483647 h 584"/>
                <a:gd name="T36" fmla="*/ 2147483647 w 3112"/>
                <a:gd name="T37" fmla="*/ 2147483647 h 584"/>
                <a:gd name="T38" fmla="*/ 2147483647 w 3112"/>
                <a:gd name="T39" fmla="*/ 0 h 584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 useBgFill="1">
          <p:nvSpPr>
            <p:cNvPr id="11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>
                <a:gd name="T0" fmla="*/ 2147483647 w 8196"/>
                <a:gd name="T1" fmla="*/ 2147483647 h 1192"/>
                <a:gd name="T2" fmla="*/ 2147483647 w 8196"/>
                <a:gd name="T3" fmla="*/ 2147483647 h 1192"/>
                <a:gd name="T4" fmla="*/ 2147483647 w 8196"/>
                <a:gd name="T5" fmla="*/ 2147483647 h 1192"/>
                <a:gd name="T6" fmla="*/ 2147483647 w 8196"/>
                <a:gd name="T7" fmla="*/ 2147483647 h 1192"/>
                <a:gd name="T8" fmla="*/ 2147483647 w 8196"/>
                <a:gd name="T9" fmla="*/ 2147483647 h 1192"/>
                <a:gd name="T10" fmla="*/ 2147483647 w 8196"/>
                <a:gd name="T11" fmla="*/ 2147483647 h 1192"/>
                <a:gd name="T12" fmla="*/ 2147483647 w 8196"/>
                <a:gd name="T13" fmla="*/ 2147483647 h 1192"/>
                <a:gd name="T14" fmla="*/ 2147483647 w 8196"/>
                <a:gd name="T15" fmla="*/ 2147483647 h 1192"/>
                <a:gd name="T16" fmla="*/ 2147483647 w 8196"/>
                <a:gd name="T17" fmla="*/ 2147483647 h 1192"/>
                <a:gd name="T18" fmla="*/ 2147483647 w 8196"/>
                <a:gd name="T19" fmla="*/ 2147483647 h 1192"/>
                <a:gd name="T20" fmla="*/ 2147483647 w 8196"/>
                <a:gd name="T21" fmla="*/ 2147483647 h 1192"/>
                <a:gd name="T22" fmla="*/ 2147483647 w 8196"/>
                <a:gd name="T23" fmla="*/ 2147483647 h 1192"/>
                <a:gd name="T24" fmla="*/ 2147483647 w 8196"/>
                <a:gd name="T25" fmla="*/ 2147483647 h 1192"/>
                <a:gd name="T26" fmla="*/ 2147483647 w 8196"/>
                <a:gd name="T27" fmla="*/ 2147483647 h 1192"/>
                <a:gd name="T28" fmla="*/ 2147483647 w 8196"/>
                <a:gd name="T29" fmla="*/ 2147483647 h 1192"/>
                <a:gd name="T30" fmla="*/ 2147483647 w 8196"/>
                <a:gd name="T31" fmla="*/ 2147483647 h 1192"/>
                <a:gd name="T32" fmla="*/ 2147483647 w 8196"/>
                <a:gd name="T33" fmla="*/ 2147483647 h 1192"/>
                <a:gd name="T34" fmla="*/ 2147483647 w 8196"/>
                <a:gd name="T35" fmla="*/ 2147483647 h 1192"/>
                <a:gd name="T36" fmla="*/ 2147483647 w 8196"/>
                <a:gd name="T37" fmla="*/ 2147483647 h 1192"/>
                <a:gd name="T38" fmla="*/ 2147483647 w 8196"/>
                <a:gd name="T39" fmla="*/ 2147483647 h 1192"/>
                <a:gd name="T40" fmla="*/ 2147483647 w 8196"/>
                <a:gd name="T41" fmla="*/ 2147483647 h 1192"/>
                <a:gd name="T42" fmla="*/ 2147483647 w 8196"/>
                <a:gd name="T43" fmla="*/ 2147483647 h 1192"/>
                <a:gd name="T44" fmla="*/ 2147483647 w 8196"/>
                <a:gd name="T45" fmla="*/ 0 h 1192"/>
                <a:gd name="T46" fmla="*/ 2147483647 w 8196"/>
                <a:gd name="T47" fmla="*/ 2147483647 h 1192"/>
                <a:gd name="T48" fmla="*/ 2147483647 w 8196"/>
                <a:gd name="T49" fmla="*/ 2147483647 h 1192"/>
                <a:gd name="T50" fmla="*/ 2147483647 w 8196"/>
                <a:gd name="T51" fmla="*/ 2147483647 h 1192"/>
                <a:gd name="T52" fmla="*/ 2147483647 w 8196"/>
                <a:gd name="T53" fmla="*/ 2147483647 h 1192"/>
                <a:gd name="T54" fmla="*/ 2147483647 w 8196"/>
                <a:gd name="T55" fmla="*/ 2147483647 h 1192"/>
                <a:gd name="T56" fmla="*/ 2147483647 w 8196"/>
                <a:gd name="T57" fmla="*/ 2147483647 h 1192"/>
                <a:gd name="T58" fmla="*/ 2147483647 w 8196"/>
                <a:gd name="T59" fmla="*/ 2147483647 h 1192"/>
                <a:gd name="T60" fmla="*/ 2147483647 w 8196"/>
                <a:gd name="T61" fmla="*/ 2147483647 h 1192"/>
                <a:gd name="T62" fmla="*/ 0 w 8196"/>
                <a:gd name="T63" fmla="*/ 2147483647 h 1192"/>
                <a:gd name="T64" fmla="*/ 2147483647 w 8196"/>
                <a:gd name="T65" fmla="*/ 2147483647 h 1192"/>
                <a:gd name="T66" fmla="*/ 2147483647 w 8196"/>
                <a:gd name="T67" fmla="*/ 2147483647 h 1192"/>
                <a:gd name="T68" fmla="*/ 2147483647 w 8196"/>
                <a:gd name="T69" fmla="*/ 2147483647 h 1192"/>
                <a:gd name="T70" fmla="*/ 2147483647 w 8196"/>
                <a:gd name="T71" fmla="*/ 2147483647 h 119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2" y="512"/>
                  </a:lnTo>
                  <a:close/>
                </a:path>
              </a:pathLst>
            </a:custGeom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12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3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4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C77163-F281-47F7-977F-EE74B713E945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5155958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14"/>
          <p:cNvSpPr/>
          <p:nvPr/>
        </p:nvSpPr>
        <p:spPr>
          <a:xfrm>
            <a:off x="228600" y="228600"/>
            <a:ext cx="8696325" cy="6035675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altLang="zh-CN">
              <a:solidFill>
                <a:srgbClr val="FFFFFF"/>
              </a:solidFill>
              <a:ea typeface="宋体" pitchFamily="2" charset="-122"/>
            </a:endParaRPr>
          </a:p>
        </p:txBody>
      </p:sp>
      <p:grpSp>
        <p:nvGrpSpPr>
          <p:cNvPr id="6" name="Group 8"/>
          <p:cNvGrpSpPr>
            <a:grpSpLocks noChangeAspect="1"/>
          </p:cNvGrpSpPr>
          <p:nvPr/>
        </p:nvGrpSpPr>
        <p:grpSpPr bwMode="auto">
          <a:xfrm>
            <a:off x="211138" y="5354638"/>
            <a:ext cx="8723312" cy="1330325"/>
            <a:chOff x="-3905250" y="4294188"/>
            <a:chExt cx="13011150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>
                <a:gd name="T0" fmla="*/ 2147483647 w 2706"/>
                <a:gd name="T1" fmla="*/ 0 h 640"/>
                <a:gd name="T2" fmla="*/ 2147483647 w 2706"/>
                <a:gd name="T3" fmla="*/ 0 h 640"/>
                <a:gd name="T4" fmla="*/ 2147483647 w 2706"/>
                <a:gd name="T5" fmla="*/ 2147483647 h 640"/>
                <a:gd name="T6" fmla="*/ 2147483647 w 2706"/>
                <a:gd name="T7" fmla="*/ 2147483647 h 640"/>
                <a:gd name="T8" fmla="*/ 2147483647 w 2706"/>
                <a:gd name="T9" fmla="*/ 2147483647 h 640"/>
                <a:gd name="T10" fmla="*/ 2147483647 w 2706"/>
                <a:gd name="T11" fmla="*/ 2147483647 h 640"/>
                <a:gd name="T12" fmla="*/ 2147483647 w 2706"/>
                <a:gd name="T13" fmla="*/ 2147483647 h 640"/>
                <a:gd name="T14" fmla="*/ 2147483647 w 2706"/>
                <a:gd name="T15" fmla="*/ 2147483647 h 640"/>
                <a:gd name="T16" fmla="*/ 2147483647 w 2706"/>
                <a:gd name="T17" fmla="*/ 2147483647 h 640"/>
                <a:gd name="T18" fmla="*/ 2147483647 w 2706"/>
                <a:gd name="T19" fmla="*/ 2147483647 h 640"/>
                <a:gd name="T20" fmla="*/ 2147483647 w 2706"/>
                <a:gd name="T21" fmla="*/ 2147483647 h 640"/>
                <a:gd name="T22" fmla="*/ 2147483647 w 2706"/>
                <a:gd name="T23" fmla="*/ 2147483647 h 640"/>
                <a:gd name="T24" fmla="*/ 2147483647 w 2706"/>
                <a:gd name="T25" fmla="*/ 2147483647 h 640"/>
                <a:gd name="T26" fmla="*/ 2147483647 w 2706"/>
                <a:gd name="T27" fmla="*/ 2147483647 h 640"/>
                <a:gd name="T28" fmla="*/ 2147483647 w 2706"/>
                <a:gd name="T29" fmla="*/ 2147483647 h 640"/>
                <a:gd name="T30" fmla="*/ 2147483647 w 2706"/>
                <a:gd name="T31" fmla="*/ 2147483647 h 640"/>
                <a:gd name="T32" fmla="*/ 2147483647 w 2706"/>
                <a:gd name="T33" fmla="*/ 2147483647 h 640"/>
                <a:gd name="T34" fmla="*/ 2147483647 w 2706"/>
                <a:gd name="T35" fmla="*/ 2147483647 h 640"/>
                <a:gd name="T36" fmla="*/ 0 w 2706"/>
                <a:gd name="T37" fmla="*/ 2147483647 h 640"/>
                <a:gd name="T38" fmla="*/ 0 w 2706"/>
                <a:gd name="T39" fmla="*/ 2147483647 h 640"/>
                <a:gd name="T40" fmla="*/ 2147483647 w 2706"/>
                <a:gd name="T41" fmla="*/ 2147483647 h 640"/>
                <a:gd name="T42" fmla="*/ 2147483647 w 2706"/>
                <a:gd name="T43" fmla="*/ 2147483647 h 640"/>
                <a:gd name="T44" fmla="*/ 2147483647 w 2706"/>
                <a:gd name="T45" fmla="*/ 2147483647 h 640"/>
                <a:gd name="T46" fmla="*/ 2147483647 w 2706"/>
                <a:gd name="T47" fmla="*/ 2147483647 h 640"/>
                <a:gd name="T48" fmla="*/ 2147483647 w 2706"/>
                <a:gd name="T49" fmla="*/ 2147483647 h 640"/>
                <a:gd name="T50" fmla="*/ 2147483647 w 2706"/>
                <a:gd name="T51" fmla="*/ 2147483647 h 640"/>
                <a:gd name="T52" fmla="*/ 2147483647 w 2706"/>
                <a:gd name="T53" fmla="*/ 2147483647 h 640"/>
                <a:gd name="T54" fmla="*/ 2147483647 w 2706"/>
                <a:gd name="T55" fmla="*/ 2147483647 h 640"/>
                <a:gd name="T56" fmla="*/ 2147483647 w 2706"/>
                <a:gd name="T57" fmla="*/ 2147483647 h 640"/>
                <a:gd name="T58" fmla="*/ 2147483647 w 2706"/>
                <a:gd name="T59" fmla="*/ 2147483647 h 640"/>
                <a:gd name="T60" fmla="*/ 2147483647 w 2706"/>
                <a:gd name="T61" fmla="*/ 2147483647 h 640"/>
                <a:gd name="T62" fmla="*/ 2147483647 w 2706"/>
                <a:gd name="T63" fmla="*/ 2147483647 h 640"/>
                <a:gd name="T64" fmla="*/ 2147483647 w 2706"/>
                <a:gd name="T65" fmla="*/ 2147483647 h 640"/>
                <a:gd name="T66" fmla="*/ 2147483647 w 2706"/>
                <a:gd name="T67" fmla="*/ 2147483647 h 640"/>
                <a:gd name="T68" fmla="*/ 2147483647 w 2706"/>
                <a:gd name="T69" fmla="*/ 2147483647 h 640"/>
                <a:gd name="T70" fmla="*/ 2147483647 w 2706"/>
                <a:gd name="T71" fmla="*/ 2147483647 h 640"/>
                <a:gd name="T72" fmla="*/ 2147483647 w 2706"/>
                <a:gd name="T73" fmla="*/ 2147483647 h 640"/>
                <a:gd name="T74" fmla="*/ 2147483647 w 2706"/>
                <a:gd name="T75" fmla="*/ 2147483647 h 640"/>
                <a:gd name="T76" fmla="*/ 2147483647 w 2706"/>
                <a:gd name="T77" fmla="*/ 2147483647 h 640"/>
                <a:gd name="T78" fmla="*/ 2147483647 w 2706"/>
                <a:gd name="T79" fmla="*/ 2147483647 h 640"/>
                <a:gd name="T80" fmla="*/ 2147483647 w 2706"/>
                <a:gd name="T81" fmla="*/ 2147483647 h 640"/>
                <a:gd name="T82" fmla="*/ 2147483647 w 2706"/>
                <a:gd name="T83" fmla="*/ 2147483647 h 640"/>
                <a:gd name="T84" fmla="*/ 2147483647 w 2706"/>
                <a:gd name="T85" fmla="*/ 2147483647 h 640"/>
                <a:gd name="T86" fmla="*/ 2147483647 w 2706"/>
                <a:gd name="T87" fmla="*/ 2147483647 h 640"/>
                <a:gd name="T88" fmla="*/ 2147483647 w 2706"/>
                <a:gd name="T89" fmla="*/ 2147483647 h 640"/>
                <a:gd name="T90" fmla="*/ 2147483647 w 2706"/>
                <a:gd name="T91" fmla="*/ 2147483647 h 640"/>
                <a:gd name="T92" fmla="*/ 2147483647 w 2706"/>
                <a:gd name="T93" fmla="*/ 2147483647 h 640"/>
                <a:gd name="T94" fmla="*/ 2147483647 w 2706"/>
                <a:gd name="T95" fmla="*/ 2147483647 h 640"/>
                <a:gd name="T96" fmla="*/ 2147483647 w 2706"/>
                <a:gd name="T97" fmla="*/ 2147483647 h 640"/>
                <a:gd name="T98" fmla="*/ 2147483647 w 2706"/>
                <a:gd name="T99" fmla="*/ 2147483647 h 640"/>
                <a:gd name="T100" fmla="*/ 2147483647 w 2706"/>
                <a:gd name="T101" fmla="*/ 2147483647 h 640"/>
                <a:gd name="T102" fmla="*/ 2147483647 w 2706"/>
                <a:gd name="T103" fmla="*/ 2147483647 h 640"/>
                <a:gd name="T104" fmla="*/ 2147483647 w 2706"/>
                <a:gd name="T105" fmla="*/ 2147483647 h 640"/>
                <a:gd name="T106" fmla="*/ 2147483647 w 2706"/>
                <a:gd name="T107" fmla="*/ 0 h 640"/>
                <a:gd name="T108" fmla="*/ 2147483647 w 2706"/>
                <a:gd name="T109" fmla="*/ 0 h 640"/>
                <a:gd name="T110" fmla="*/ 2147483647 w 2706"/>
                <a:gd name="T111" fmla="*/ 0 h 640"/>
                <a:gd name="T112" fmla="*/ 2147483647 w 2706"/>
                <a:gd name="T113" fmla="*/ 0 h 640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19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>
                <a:gd name="T0" fmla="*/ 2147483647 w 5216"/>
                <a:gd name="T1" fmla="*/ 2147483647 h 762"/>
                <a:gd name="T2" fmla="*/ 2147483647 w 5216"/>
                <a:gd name="T3" fmla="*/ 2147483647 h 762"/>
                <a:gd name="T4" fmla="*/ 2147483647 w 5216"/>
                <a:gd name="T5" fmla="*/ 2147483647 h 762"/>
                <a:gd name="T6" fmla="*/ 2147483647 w 5216"/>
                <a:gd name="T7" fmla="*/ 2147483647 h 762"/>
                <a:gd name="T8" fmla="*/ 2147483647 w 5216"/>
                <a:gd name="T9" fmla="*/ 2147483647 h 762"/>
                <a:gd name="T10" fmla="*/ 2147483647 w 5216"/>
                <a:gd name="T11" fmla="*/ 2147483647 h 762"/>
                <a:gd name="T12" fmla="*/ 2147483647 w 5216"/>
                <a:gd name="T13" fmla="*/ 2147483647 h 762"/>
                <a:gd name="T14" fmla="*/ 2147483647 w 5216"/>
                <a:gd name="T15" fmla="*/ 2147483647 h 762"/>
                <a:gd name="T16" fmla="*/ 2147483647 w 5216"/>
                <a:gd name="T17" fmla="*/ 2147483647 h 762"/>
                <a:gd name="T18" fmla="*/ 2147483647 w 5216"/>
                <a:gd name="T19" fmla="*/ 2147483647 h 762"/>
                <a:gd name="T20" fmla="*/ 2147483647 w 5216"/>
                <a:gd name="T21" fmla="*/ 2147483647 h 762"/>
                <a:gd name="T22" fmla="*/ 2147483647 w 5216"/>
                <a:gd name="T23" fmla="*/ 2147483647 h 762"/>
                <a:gd name="T24" fmla="*/ 2147483647 w 5216"/>
                <a:gd name="T25" fmla="*/ 2147483647 h 762"/>
                <a:gd name="T26" fmla="*/ 2147483647 w 5216"/>
                <a:gd name="T27" fmla="*/ 0 h 762"/>
                <a:gd name="T28" fmla="*/ 2147483647 w 5216"/>
                <a:gd name="T29" fmla="*/ 2147483647 h 762"/>
                <a:gd name="T30" fmla="*/ 2147483647 w 5216"/>
                <a:gd name="T31" fmla="*/ 2147483647 h 762"/>
                <a:gd name="T32" fmla="*/ 0 w 5216"/>
                <a:gd name="T33" fmla="*/ 2147483647 h 762"/>
                <a:gd name="T34" fmla="*/ 2147483647 w 5216"/>
                <a:gd name="T35" fmla="*/ 2147483647 h 762"/>
                <a:gd name="T36" fmla="*/ 2147483647 w 5216"/>
                <a:gd name="T37" fmla="*/ 2147483647 h 762"/>
                <a:gd name="T38" fmla="*/ 2147483647 w 5216"/>
                <a:gd name="T39" fmla="*/ 2147483647 h 762"/>
                <a:gd name="T40" fmla="*/ 2147483647 w 5216"/>
                <a:gd name="T41" fmla="*/ 2147483647 h 762"/>
                <a:gd name="T42" fmla="*/ 2147483647 w 5216"/>
                <a:gd name="T43" fmla="*/ 2147483647 h 762"/>
                <a:gd name="T44" fmla="*/ 2147483647 w 5216"/>
                <a:gd name="T45" fmla="*/ 2147483647 h 762"/>
                <a:gd name="T46" fmla="*/ 2147483647 w 5216"/>
                <a:gd name="T47" fmla="*/ 2147483647 h 762"/>
                <a:gd name="T48" fmla="*/ 2147483647 w 5216"/>
                <a:gd name="T49" fmla="*/ 2147483647 h 762"/>
                <a:gd name="T50" fmla="*/ 2147483647 w 5216"/>
                <a:gd name="T51" fmla="*/ 2147483647 h 762"/>
                <a:gd name="T52" fmla="*/ 2147483647 w 5216"/>
                <a:gd name="T53" fmla="*/ 2147483647 h 762"/>
                <a:gd name="T54" fmla="*/ 2147483647 w 5216"/>
                <a:gd name="T55" fmla="*/ 2147483647 h 762"/>
                <a:gd name="T56" fmla="*/ 2147483647 w 5216"/>
                <a:gd name="T57" fmla="*/ 2147483647 h 762"/>
                <a:gd name="T58" fmla="*/ 2147483647 w 5216"/>
                <a:gd name="T59" fmla="*/ 2147483647 h 762"/>
                <a:gd name="T60" fmla="*/ 2147483647 w 5216"/>
                <a:gd name="T61" fmla="*/ 2147483647 h 762"/>
                <a:gd name="T62" fmla="*/ 2147483647 w 5216"/>
                <a:gd name="T63" fmla="*/ 2147483647 h 762"/>
                <a:gd name="T64" fmla="*/ 2147483647 w 5216"/>
                <a:gd name="T65" fmla="*/ 2147483647 h 762"/>
                <a:gd name="T66" fmla="*/ 2147483647 w 5216"/>
                <a:gd name="T67" fmla="*/ 2147483647 h 762"/>
                <a:gd name="T68" fmla="*/ 2147483647 w 5216"/>
                <a:gd name="T69" fmla="*/ 2147483647 h 762"/>
                <a:gd name="T70" fmla="*/ 2147483647 w 5216"/>
                <a:gd name="T71" fmla="*/ 2147483647 h 76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39999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>
                <a:gd name="T0" fmla="*/ 0 w 5144"/>
                <a:gd name="T1" fmla="*/ 2147483647 h 694"/>
                <a:gd name="T2" fmla="*/ 0 w 5144"/>
                <a:gd name="T3" fmla="*/ 2147483647 h 694"/>
                <a:gd name="T4" fmla="*/ 2147483647 w 5144"/>
                <a:gd name="T5" fmla="*/ 2147483647 h 694"/>
                <a:gd name="T6" fmla="*/ 2147483647 w 5144"/>
                <a:gd name="T7" fmla="*/ 2147483647 h 694"/>
                <a:gd name="T8" fmla="*/ 2147483647 w 5144"/>
                <a:gd name="T9" fmla="*/ 2147483647 h 694"/>
                <a:gd name="T10" fmla="*/ 2147483647 w 5144"/>
                <a:gd name="T11" fmla="*/ 2147483647 h 694"/>
                <a:gd name="T12" fmla="*/ 2147483647 w 5144"/>
                <a:gd name="T13" fmla="*/ 2147483647 h 694"/>
                <a:gd name="T14" fmla="*/ 2147483647 w 5144"/>
                <a:gd name="T15" fmla="*/ 2147483647 h 694"/>
                <a:gd name="T16" fmla="*/ 2147483647 w 5144"/>
                <a:gd name="T17" fmla="*/ 2147483647 h 694"/>
                <a:gd name="T18" fmla="*/ 2147483647 w 5144"/>
                <a:gd name="T19" fmla="*/ 2147483647 h 694"/>
                <a:gd name="T20" fmla="*/ 2147483647 w 5144"/>
                <a:gd name="T21" fmla="*/ 2147483647 h 694"/>
                <a:gd name="T22" fmla="*/ 2147483647 w 5144"/>
                <a:gd name="T23" fmla="*/ 2147483647 h 694"/>
                <a:gd name="T24" fmla="*/ 2147483647 w 5144"/>
                <a:gd name="T25" fmla="*/ 0 h 694"/>
                <a:gd name="T26" fmla="*/ 2147483647 w 5144"/>
                <a:gd name="T27" fmla="*/ 2147483647 h 694"/>
                <a:gd name="T28" fmla="*/ 2147483647 w 5144"/>
                <a:gd name="T29" fmla="*/ 2147483647 h 694"/>
                <a:gd name="T30" fmla="*/ 2147483647 w 5144"/>
                <a:gd name="T31" fmla="*/ 2147483647 h 694"/>
                <a:gd name="T32" fmla="*/ 2147483647 w 5144"/>
                <a:gd name="T33" fmla="*/ 2147483647 h 694"/>
                <a:gd name="T34" fmla="*/ 2147483647 w 5144"/>
                <a:gd name="T35" fmla="*/ 2147483647 h 694"/>
                <a:gd name="T36" fmla="*/ 2147483647 w 5144"/>
                <a:gd name="T37" fmla="*/ 2147483647 h 694"/>
                <a:gd name="T38" fmla="*/ 2147483647 w 5144"/>
                <a:gd name="T39" fmla="*/ 2147483647 h 694"/>
                <a:gd name="T40" fmla="*/ 2147483647 w 5144"/>
                <a:gd name="T41" fmla="*/ 2147483647 h 694"/>
                <a:gd name="T42" fmla="*/ 2147483647 w 5144"/>
                <a:gd name="T43" fmla="*/ 2147483647 h 694"/>
                <a:gd name="T44" fmla="*/ 2147483647 w 5144"/>
                <a:gd name="T45" fmla="*/ 2147483647 h 694"/>
                <a:gd name="T46" fmla="*/ 2147483647 w 5144"/>
                <a:gd name="T47" fmla="*/ 2147483647 h 694"/>
                <a:gd name="T48" fmla="*/ 2147483647 w 5144"/>
                <a:gd name="T49" fmla="*/ 2147483647 h 694"/>
                <a:gd name="T50" fmla="*/ 2147483647 w 5144"/>
                <a:gd name="T51" fmla="*/ 2147483647 h 694"/>
                <a:gd name="T52" fmla="*/ 2147483647 w 5144"/>
                <a:gd name="T53" fmla="*/ 2147483647 h 694"/>
                <a:gd name="T54" fmla="*/ 2147483647 w 5144"/>
                <a:gd name="T55" fmla="*/ 2147483647 h 694"/>
                <a:gd name="T56" fmla="*/ 2147483647 w 5144"/>
                <a:gd name="T57" fmla="*/ 2147483647 h 694"/>
                <a:gd name="T58" fmla="*/ 2147483647 w 5144"/>
                <a:gd name="T59" fmla="*/ 2147483647 h 694"/>
                <a:gd name="T60" fmla="*/ 2147483647 w 5144"/>
                <a:gd name="T61" fmla="*/ 2147483647 h 694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>
                <a:gd name="T0" fmla="*/ 0 w 3112"/>
                <a:gd name="T1" fmla="*/ 2147483647 h 584"/>
                <a:gd name="T2" fmla="*/ 0 w 3112"/>
                <a:gd name="T3" fmla="*/ 2147483647 h 584"/>
                <a:gd name="T4" fmla="*/ 2147483647 w 3112"/>
                <a:gd name="T5" fmla="*/ 2147483647 h 584"/>
                <a:gd name="T6" fmla="*/ 2147483647 w 3112"/>
                <a:gd name="T7" fmla="*/ 2147483647 h 584"/>
                <a:gd name="T8" fmla="*/ 2147483647 w 3112"/>
                <a:gd name="T9" fmla="*/ 2147483647 h 584"/>
                <a:gd name="T10" fmla="*/ 2147483647 w 3112"/>
                <a:gd name="T11" fmla="*/ 2147483647 h 584"/>
                <a:gd name="T12" fmla="*/ 2147483647 w 3112"/>
                <a:gd name="T13" fmla="*/ 2147483647 h 584"/>
                <a:gd name="T14" fmla="*/ 2147483647 w 3112"/>
                <a:gd name="T15" fmla="*/ 2147483647 h 584"/>
                <a:gd name="T16" fmla="*/ 2147483647 w 3112"/>
                <a:gd name="T17" fmla="*/ 2147483647 h 584"/>
                <a:gd name="T18" fmla="*/ 2147483647 w 3112"/>
                <a:gd name="T19" fmla="*/ 2147483647 h 584"/>
                <a:gd name="T20" fmla="*/ 2147483647 w 3112"/>
                <a:gd name="T21" fmla="*/ 2147483647 h 584"/>
                <a:gd name="T22" fmla="*/ 2147483647 w 3112"/>
                <a:gd name="T23" fmla="*/ 2147483647 h 584"/>
                <a:gd name="T24" fmla="*/ 2147483647 w 3112"/>
                <a:gd name="T25" fmla="*/ 2147483647 h 584"/>
                <a:gd name="T26" fmla="*/ 2147483647 w 3112"/>
                <a:gd name="T27" fmla="*/ 2147483647 h 584"/>
                <a:gd name="T28" fmla="*/ 2147483647 w 3112"/>
                <a:gd name="T29" fmla="*/ 2147483647 h 584"/>
                <a:gd name="T30" fmla="*/ 2147483647 w 3112"/>
                <a:gd name="T31" fmla="*/ 2147483647 h 584"/>
                <a:gd name="T32" fmla="*/ 2147483647 w 3112"/>
                <a:gd name="T33" fmla="*/ 2147483647 h 584"/>
                <a:gd name="T34" fmla="*/ 2147483647 w 3112"/>
                <a:gd name="T35" fmla="*/ 2147483647 h 584"/>
                <a:gd name="T36" fmla="*/ 2147483647 w 3112"/>
                <a:gd name="T37" fmla="*/ 2147483647 h 584"/>
                <a:gd name="T38" fmla="*/ 2147483647 w 3112"/>
                <a:gd name="T39" fmla="*/ 0 h 584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>
                <a:gd name="T0" fmla="*/ 2147483647 w 8196"/>
                <a:gd name="T1" fmla="*/ 2147483647 h 1192"/>
                <a:gd name="T2" fmla="*/ 2147483647 w 8196"/>
                <a:gd name="T3" fmla="*/ 2147483647 h 1192"/>
                <a:gd name="T4" fmla="*/ 2147483647 w 8196"/>
                <a:gd name="T5" fmla="*/ 2147483647 h 1192"/>
                <a:gd name="T6" fmla="*/ 2147483647 w 8196"/>
                <a:gd name="T7" fmla="*/ 2147483647 h 1192"/>
                <a:gd name="T8" fmla="*/ 2147483647 w 8196"/>
                <a:gd name="T9" fmla="*/ 2147483647 h 1192"/>
                <a:gd name="T10" fmla="*/ 2147483647 w 8196"/>
                <a:gd name="T11" fmla="*/ 2147483647 h 1192"/>
                <a:gd name="T12" fmla="*/ 2147483647 w 8196"/>
                <a:gd name="T13" fmla="*/ 2147483647 h 1192"/>
                <a:gd name="T14" fmla="*/ 2147483647 w 8196"/>
                <a:gd name="T15" fmla="*/ 2147483647 h 1192"/>
                <a:gd name="T16" fmla="*/ 2147483647 w 8196"/>
                <a:gd name="T17" fmla="*/ 2147483647 h 1192"/>
                <a:gd name="T18" fmla="*/ 2147483647 w 8196"/>
                <a:gd name="T19" fmla="*/ 2147483647 h 1192"/>
                <a:gd name="T20" fmla="*/ 2147483647 w 8196"/>
                <a:gd name="T21" fmla="*/ 2147483647 h 1192"/>
                <a:gd name="T22" fmla="*/ 2147483647 w 8196"/>
                <a:gd name="T23" fmla="*/ 2147483647 h 1192"/>
                <a:gd name="T24" fmla="*/ 2147483647 w 8196"/>
                <a:gd name="T25" fmla="*/ 2147483647 h 1192"/>
                <a:gd name="T26" fmla="*/ 2147483647 w 8196"/>
                <a:gd name="T27" fmla="*/ 2147483647 h 1192"/>
                <a:gd name="T28" fmla="*/ 2147483647 w 8196"/>
                <a:gd name="T29" fmla="*/ 2147483647 h 1192"/>
                <a:gd name="T30" fmla="*/ 2147483647 w 8196"/>
                <a:gd name="T31" fmla="*/ 2147483647 h 1192"/>
                <a:gd name="T32" fmla="*/ 2147483647 w 8196"/>
                <a:gd name="T33" fmla="*/ 2147483647 h 1192"/>
                <a:gd name="T34" fmla="*/ 2147483647 w 8196"/>
                <a:gd name="T35" fmla="*/ 2147483647 h 1192"/>
                <a:gd name="T36" fmla="*/ 2147483647 w 8196"/>
                <a:gd name="T37" fmla="*/ 2147483647 h 1192"/>
                <a:gd name="T38" fmla="*/ 2147483647 w 8196"/>
                <a:gd name="T39" fmla="*/ 2147483647 h 1192"/>
                <a:gd name="T40" fmla="*/ 2147483647 w 8196"/>
                <a:gd name="T41" fmla="*/ 2147483647 h 1192"/>
                <a:gd name="T42" fmla="*/ 2147483647 w 8196"/>
                <a:gd name="T43" fmla="*/ 2147483647 h 1192"/>
                <a:gd name="T44" fmla="*/ 2147483647 w 8196"/>
                <a:gd name="T45" fmla="*/ 0 h 1192"/>
                <a:gd name="T46" fmla="*/ 2147483647 w 8196"/>
                <a:gd name="T47" fmla="*/ 2147483647 h 1192"/>
                <a:gd name="T48" fmla="*/ 2147483647 w 8196"/>
                <a:gd name="T49" fmla="*/ 2147483647 h 1192"/>
                <a:gd name="T50" fmla="*/ 2147483647 w 8196"/>
                <a:gd name="T51" fmla="*/ 2147483647 h 1192"/>
                <a:gd name="T52" fmla="*/ 2147483647 w 8196"/>
                <a:gd name="T53" fmla="*/ 2147483647 h 1192"/>
                <a:gd name="T54" fmla="*/ 2147483647 w 8196"/>
                <a:gd name="T55" fmla="*/ 2147483647 h 1192"/>
                <a:gd name="T56" fmla="*/ 2147483647 w 8196"/>
                <a:gd name="T57" fmla="*/ 2147483647 h 1192"/>
                <a:gd name="T58" fmla="*/ 2147483647 w 8196"/>
                <a:gd name="T59" fmla="*/ 2147483647 h 1192"/>
                <a:gd name="T60" fmla="*/ 2147483647 w 8196"/>
                <a:gd name="T61" fmla="*/ 2147483647 h 1192"/>
                <a:gd name="T62" fmla="*/ 0 w 8196"/>
                <a:gd name="T63" fmla="*/ 2147483647 h 1192"/>
                <a:gd name="T64" fmla="*/ 2147483647 w 8196"/>
                <a:gd name="T65" fmla="*/ 2147483647 h 1192"/>
                <a:gd name="T66" fmla="*/ 2147483647 w 8196"/>
                <a:gd name="T67" fmla="*/ 2147483647 h 1192"/>
                <a:gd name="T68" fmla="*/ 2147483647 w 8196"/>
                <a:gd name="T69" fmla="*/ 2147483647 h 1192"/>
                <a:gd name="T70" fmla="*/ 2147483647 w 8196"/>
                <a:gd name="T71" fmla="*/ 2147483647 h 119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2" y="512"/>
                  </a:lnTo>
                  <a:close/>
                </a:path>
              </a:pathLst>
            </a:custGeom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 rtlCol="0">
            <a:normAutofit/>
          </a:bodyPr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zh-CN" altLang="en-US" noProof="0" smtClean="0"/>
              <a:t>单击图标添加图片</a:t>
            </a:r>
            <a:endParaRPr lang="en-US" noProof="0" dirty="0"/>
          </a:p>
        </p:txBody>
      </p:sp>
      <p:sp>
        <p:nvSpPr>
          <p:cNvPr id="12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3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4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CEC08B-CDE7-413D-999D-8FA6BF536C88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7784357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6325" cy="2468563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altLang="zh-CN">
              <a:solidFill>
                <a:srgbClr val="FFFFFF"/>
              </a:solidFill>
              <a:ea typeface="宋体" pitchFamily="2" charset="-122"/>
            </a:endParaRPr>
          </a:p>
        </p:txBody>
      </p:sp>
      <p:grpSp>
        <p:nvGrpSpPr>
          <p:cNvPr id="1027" name="Group 15"/>
          <p:cNvGrpSpPr>
            <a:grpSpLocks noChangeAspect="1"/>
          </p:cNvGrpSpPr>
          <p:nvPr/>
        </p:nvGrpSpPr>
        <p:grpSpPr bwMode="auto">
          <a:xfrm>
            <a:off x="211138" y="1679575"/>
            <a:ext cx="8723312" cy="1330325"/>
            <a:chOff x="-3905251" y="4294188"/>
            <a:chExt cx="13027839" cy="1892300"/>
          </a:xfrm>
        </p:grpSpPr>
        <p:sp>
          <p:nvSpPr>
            <p:cNvPr id="1033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>
                <a:gd name="T0" fmla="*/ 2147483647 w 2706"/>
                <a:gd name="T1" fmla="*/ 0 h 640"/>
                <a:gd name="T2" fmla="*/ 2147483647 w 2706"/>
                <a:gd name="T3" fmla="*/ 0 h 640"/>
                <a:gd name="T4" fmla="*/ 2147483647 w 2706"/>
                <a:gd name="T5" fmla="*/ 2147483647 h 640"/>
                <a:gd name="T6" fmla="*/ 2147483647 w 2706"/>
                <a:gd name="T7" fmla="*/ 2147483647 h 640"/>
                <a:gd name="T8" fmla="*/ 2147483647 w 2706"/>
                <a:gd name="T9" fmla="*/ 2147483647 h 640"/>
                <a:gd name="T10" fmla="*/ 2147483647 w 2706"/>
                <a:gd name="T11" fmla="*/ 2147483647 h 640"/>
                <a:gd name="T12" fmla="*/ 2147483647 w 2706"/>
                <a:gd name="T13" fmla="*/ 2147483647 h 640"/>
                <a:gd name="T14" fmla="*/ 2147483647 w 2706"/>
                <a:gd name="T15" fmla="*/ 2147483647 h 640"/>
                <a:gd name="T16" fmla="*/ 2147483647 w 2706"/>
                <a:gd name="T17" fmla="*/ 2147483647 h 640"/>
                <a:gd name="T18" fmla="*/ 2147483647 w 2706"/>
                <a:gd name="T19" fmla="*/ 2147483647 h 640"/>
                <a:gd name="T20" fmla="*/ 2147483647 w 2706"/>
                <a:gd name="T21" fmla="*/ 2147483647 h 640"/>
                <a:gd name="T22" fmla="*/ 2147483647 w 2706"/>
                <a:gd name="T23" fmla="*/ 2147483647 h 640"/>
                <a:gd name="T24" fmla="*/ 2147483647 w 2706"/>
                <a:gd name="T25" fmla="*/ 2147483647 h 640"/>
                <a:gd name="T26" fmla="*/ 2147483647 w 2706"/>
                <a:gd name="T27" fmla="*/ 2147483647 h 640"/>
                <a:gd name="T28" fmla="*/ 2147483647 w 2706"/>
                <a:gd name="T29" fmla="*/ 2147483647 h 640"/>
                <a:gd name="T30" fmla="*/ 2147483647 w 2706"/>
                <a:gd name="T31" fmla="*/ 2147483647 h 640"/>
                <a:gd name="T32" fmla="*/ 2147483647 w 2706"/>
                <a:gd name="T33" fmla="*/ 2147483647 h 640"/>
                <a:gd name="T34" fmla="*/ 2147483647 w 2706"/>
                <a:gd name="T35" fmla="*/ 2147483647 h 640"/>
                <a:gd name="T36" fmla="*/ 0 w 2706"/>
                <a:gd name="T37" fmla="*/ 2147483647 h 640"/>
                <a:gd name="T38" fmla="*/ 0 w 2706"/>
                <a:gd name="T39" fmla="*/ 2147483647 h 640"/>
                <a:gd name="T40" fmla="*/ 2147483647 w 2706"/>
                <a:gd name="T41" fmla="*/ 2147483647 h 640"/>
                <a:gd name="T42" fmla="*/ 2147483647 w 2706"/>
                <a:gd name="T43" fmla="*/ 2147483647 h 640"/>
                <a:gd name="T44" fmla="*/ 2147483647 w 2706"/>
                <a:gd name="T45" fmla="*/ 2147483647 h 640"/>
                <a:gd name="T46" fmla="*/ 2147483647 w 2706"/>
                <a:gd name="T47" fmla="*/ 2147483647 h 640"/>
                <a:gd name="T48" fmla="*/ 2147483647 w 2706"/>
                <a:gd name="T49" fmla="*/ 2147483647 h 640"/>
                <a:gd name="T50" fmla="*/ 2147483647 w 2706"/>
                <a:gd name="T51" fmla="*/ 2147483647 h 640"/>
                <a:gd name="T52" fmla="*/ 2147483647 w 2706"/>
                <a:gd name="T53" fmla="*/ 2147483647 h 640"/>
                <a:gd name="T54" fmla="*/ 2147483647 w 2706"/>
                <a:gd name="T55" fmla="*/ 2147483647 h 640"/>
                <a:gd name="T56" fmla="*/ 2147483647 w 2706"/>
                <a:gd name="T57" fmla="*/ 2147483647 h 640"/>
                <a:gd name="T58" fmla="*/ 2147483647 w 2706"/>
                <a:gd name="T59" fmla="*/ 2147483647 h 640"/>
                <a:gd name="T60" fmla="*/ 2147483647 w 2706"/>
                <a:gd name="T61" fmla="*/ 2147483647 h 640"/>
                <a:gd name="T62" fmla="*/ 2147483647 w 2706"/>
                <a:gd name="T63" fmla="*/ 2147483647 h 640"/>
                <a:gd name="T64" fmla="*/ 2147483647 w 2706"/>
                <a:gd name="T65" fmla="*/ 2147483647 h 640"/>
                <a:gd name="T66" fmla="*/ 2147483647 w 2706"/>
                <a:gd name="T67" fmla="*/ 2147483647 h 640"/>
                <a:gd name="T68" fmla="*/ 2147483647 w 2706"/>
                <a:gd name="T69" fmla="*/ 2147483647 h 640"/>
                <a:gd name="T70" fmla="*/ 2147483647 w 2706"/>
                <a:gd name="T71" fmla="*/ 2147483647 h 640"/>
                <a:gd name="T72" fmla="*/ 2147483647 w 2706"/>
                <a:gd name="T73" fmla="*/ 2147483647 h 640"/>
                <a:gd name="T74" fmla="*/ 2147483647 w 2706"/>
                <a:gd name="T75" fmla="*/ 2147483647 h 640"/>
                <a:gd name="T76" fmla="*/ 2147483647 w 2706"/>
                <a:gd name="T77" fmla="*/ 2147483647 h 640"/>
                <a:gd name="T78" fmla="*/ 2147483647 w 2706"/>
                <a:gd name="T79" fmla="*/ 2147483647 h 640"/>
                <a:gd name="T80" fmla="*/ 2147483647 w 2706"/>
                <a:gd name="T81" fmla="*/ 2147483647 h 640"/>
                <a:gd name="T82" fmla="*/ 2147483647 w 2706"/>
                <a:gd name="T83" fmla="*/ 2147483647 h 640"/>
                <a:gd name="T84" fmla="*/ 2147483647 w 2706"/>
                <a:gd name="T85" fmla="*/ 2147483647 h 640"/>
                <a:gd name="T86" fmla="*/ 2147483647 w 2706"/>
                <a:gd name="T87" fmla="*/ 2147483647 h 640"/>
                <a:gd name="T88" fmla="*/ 2147483647 w 2706"/>
                <a:gd name="T89" fmla="*/ 2147483647 h 640"/>
                <a:gd name="T90" fmla="*/ 2147483647 w 2706"/>
                <a:gd name="T91" fmla="*/ 2147483647 h 640"/>
                <a:gd name="T92" fmla="*/ 2147483647 w 2706"/>
                <a:gd name="T93" fmla="*/ 2147483647 h 640"/>
                <a:gd name="T94" fmla="*/ 2147483647 w 2706"/>
                <a:gd name="T95" fmla="*/ 2147483647 h 640"/>
                <a:gd name="T96" fmla="*/ 2147483647 w 2706"/>
                <a:gd name="T97" fmla="*/ 2147483647 h 640"/>
                <a:gd name="T98" fmla="*/ 2147483647 w 2706"/>
                <a:gd name="T99" fmla="*/ 2147483647 h 640"/>
                <a:gd name="T100" fmla="*/ 2147483647 w 2706"/>
                <a:gd name="T101" fmla="*/ 2147483647 h 640"/>
                <a:gd name="T102" fmla="*/ 2147483647 w 2706"/>
                <a:gd name="T103" fmla="*/ 2147483647 h 640"/>
                <a:gd name="T104" fmla="*/ 2147483647 w 2706"/>
                <a:gd name="T105" fmla="*/ 2147483647 h 640"/>
                <a:gd name="T106" fmla="*/ 2147483647 w 2706"/>
                <a:gd name="T107" fmla="*/ 0 h 640"/>
                <a:gd name="T108" fmla="*/ 2147483647 w 2706"/>
                <a:gd name="T109" fmla="*/ 0 h 640"/>
                <a:gd name="T110" fmla="*/ 2147483647 w 2706"/>
                <a:gd name="T111" fmla="*/ 0 h 640"/>
                <a:gd name="T112" fmla="*/ 2147483647 w 2706"/>
                <a:gd name="T113" fmla="*/ 0 h 640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19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34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>
                <a:gd name="T0" fmla="*/ 2147483647 w 5216"/>
                <a:gd name="T1" fmla="*/ 2147483647 h 762"/>
                <a:gd name="T2" fmla="*/ 2147483647 w 5216"/>
                <a:gd name="T3" fmla="*/ 2147483647 h 762"/>
                <a:gd name="T4" fmla="*/ 2147483647 w 5216"/>
                <a:gd name="T5" fmla="*/ 2147483647 h 762"/>
                <a:gd name="T6" fmla="*/ 2147483647 w 5216"/>
                <a:gd name="T7" fmla="*/ 2147483647 h 762"/>
                <a:gd name="T8" fmla="*/ 2147483647 w 5216"/>
                <a:gd name="T9" fmla="*/ 2147483647 h 762"/>
                <a:gd name="T10" fmla="*/ 2147483647 w 5216"/>
                <a:gd name="T11" fmla="*/ 2147483647 h 762"/>
                <a:gd name="T12" fmla="*/ 2147483647 w 5216"/>
                <a:gd name="T13" fmla="*/ 2147483647 h 762"/>
                <a:gd name="T14" fmla="*/ 2147483647 w 5216"/>
                <a:gd name="T15" fmla="*/ 2147483647 h 762"/>
                <a:gd name="T16" fmla="*/ 2147483647 w 5216"/>
                <a:gd name="T17" fmla="*/ 2147483647 h 762"/>
                <a:gd name="T18" fmla="*/ 2147483647 w 5216"/>
                <a:gd name="T19" fmla="*/ 2147483647 h 762"/>
                <a:gd name="T20" fmla="*/ 2147483647 w 5216"/>
                <a:gd name="T21" fmla="*/ 2147483647 h 762"/>
                <a:gd name="T22" fmla="*/ 2147483647 w 5216"/>
                <a:gd name="T23" fmla="*/ 2147483647 h 762"/>
                <a:gd name="T24" fmla="*/ 2147483647 w 5216"/>
                <a:gd name="T25" fmla="*/ 2147483647 h 762"/>
                <a:gd name="T26" fmla="*/ 2147483647 w 5216"/>
                <a:gd name="T27" fmla="*/ 0 h 762"/>
                <a:gd name="T28" fmla="*/ 2147483647 w 5216"/>
                <a:gd name="T29" fmla="*/ 2147483647 h 762"/>
                <a:gd name="T30" fmla="*/ 2147483647 w 5216"/>
                <a:gd name="T31" fmla="*/ 2147483647 h 762"/>
                <a:gd name="T32" fmla="*/ 0 w 5216"/>
                <a:gd name="T33" fmla="*/ 2147483647 h 762"/>
                <a:gd name="T34" fmla="*/ 2147483647 w 5216"/>
                <a:gd name="T35" fmla="*/ 2147483647 h 762"/>
                <a:gd name="T36" fmla="*/ 2147483647 w 5216"/>
                <a:gd name="T37" fmla="*/ 2147483647 h 762"/>
                <a:gd name="T38" fmla="*/ 2147483647 w 5216"/>
                <a:gd name="T39" fmla="*/ 2147483647 h 762"/>
                <a:gd name="T40" fmla="*/ 2147483647 w 5216"/>
                <a:gd name="T41" fmla="*/ 2147483647 h 762"/>
                <a:gd name="T42" fmla="*/ 2147483647 w 5216"/>
                <a:gd name="T43" fmla="*/ 2147483647 h 762"/>
                <a:gd name="T44" fmla="*/ 2147483647 w 5216"/>
                <a:gd name="T45" fmla="*/ 2147483647 h 762"/>
                <a:gd name="T46" fmla="*/ 2147483647 w 5216"/>
                <a:gd name="T47" fmla="*/ 2147483647 h 762"/>
                <a:gd name="T48" fmla="*/ 2147483647 w 5216"/>
                <a:gd name="T49" fmla="*/ 2147483647 h 762"/>
                <a:gd name="T50" fmla="*/ 2147483647 w 5216"/>
                <a:gd name="T51" fmla="*/ 2147483647 h 762"/>
                <a:gd name="T52" fmla="*/ 2147483647 w 5216"/>
                <a:gd name="T53" fmla="*/ 2147483647 h 762"/>
                <a:gd name="T54" fmla="*/ 2147483647 w 5216"/>
                <a:gd name="T55" fmla="*/ 2147483647 h 762"/>
                <a:gd name="T56" fmla="*/ 2147483647 w 5216"/>
                <a:gd name="T57" fmla="*/ 2147483647 h 762"/>
                <a:gd name="T58" fmla="*/ 2147483647 w 5216"/>
                <a:gd name="T59" fmla="*/ 2147483647 h 762"/>
                <a:gd name="T60" fmla="*/ 2147483647 w 5216"/>
                <a:gd name="T61" fmla="*/ 2147483647 h 762"/>
                <a:gd name="T62" fmla="*/ 2147483647 w 5216"/>
                <a:gd name="T63" fmla="*/ 2147483647 h 762"/>
                <a:gd name="T64" fmla="*/ 2147483647 w 5216"/>
                <a:gd name="T65" fmla="*/ 2147483647 h 762"/>
                <a:gd name="T66" fmla="*/ 2147483647 w 5216"/>
                <a:gd name="T67" fmla="*/ 2147483647 h 762"/>
                <a:gd name="T68" fmla="*/ 2147483647 w 5216"/>
                <a:gd name="T69" fmla="*/ 2147483647 h 762"/>
                <a:gd name="T70" fmla="*/ 2147483647 w 5216"/>
                <a:gd name="T71" fmla="*/ 2147483647 h 76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39999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35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>
                <a:gd name="T0" fmla="*/ 0 w 5144"/>
                <a:gd name="T1" fmla="*/ 2147483647 h 694"/>
                <a:gd name="T2" fmla="*/ 0 w 5144"/>
                <a:gd name="T3" fmla="*/ 2147483647 h 694"/>
                <a:gd name="T4" fmla="*/ 2147483647 w 5144"/>
                <a:gd name="T5" fmla="*/ 2147483647 h 694"/>
                <a:gd name="T6" fmla="*/ 2147483647 w 5144"/>
                <a:gd name="T7" fmla="*/ 2147483647 h 694"/>
                <a:gd name="T8" fmla="*/ 2147483647 w 5144"/>
                <a:gd name="T9" fmla="*/ 2147483647 h 694"/>
                <a:gd name="T10" fmla="*/ 2147483647 w 5144"/>
                <a:gd name="T11" fmla="*/ 2147483647 h 694"/>
                <a:gd name="T12" fmla="*/ 2147483647 w 5144"/>
                <a:gd name="T13" fmla="*/ 2147483647 h 694"/>
                <a:gd name="T14" fmla="*/ 2147483647 w 5144"/>
                <a:gd name="T15" fmla="*/ 2147483647 h 694"/>
                <a:gd name="T16" fmla="*/ 2147483647 w 5144"/>
                <a:gd name="T17" fmla="*/ 2147483647 h 694"/>
                <a:gd name="T18" fmla="*/ 2147483647 w 5144"/>
                <a:gd name="T19" fmla="*/ 2147483647 h 694"/>
                <a:gd name="T20" fmla="*/ 2147483647 w 5144"/>
                <a:gd name="T21" fmla="*/ 2147483647 h 694"/>
                <a:gd name="T22" fmla="*/ 2147483647 w 5144"/>
                <a:gd name="T23" fmla="*/ 2147483647 h 694"/>
                <a:gd name="T24" fmla="*/ 2147483647 w 5144"/>
                <a:gd name="T25" fmla="*/ 0 h 694"/>
                <a:gd name="T26" fmla="*/ 2147483647 w 5144"/>
                <a:gd name="T27" fmla="*/ 2147483647 h 694"/>
                <a:gd name="T28" fmla="*/ 2147483647 w 5144"/>
                <a:gd name="T29" fmla="*/ 2147483647 h 694"/>
                <a:gd name="T30" fmla="*/ 2147483647 w 5144"/>
                <a:gd name="T31" fmla="*/ 2147483647 h 694"/>
                <a:gd name="T32" fmla="*/ 2147483647 w 5144"/>
                <a:gd name="T33" fmla="*/ 2147483647 h 694"/>
                <a:gd name="T34" fmla="*/ 2147483647 w 5144"/>
                <a:gd name="T35" fmla="*/ 2147483647 h 694"/>
                <a:gd name="T36" fmla="*/ 2147483647 w 5144"/>
                <a:gd name="T37" fmla="*/ 2147483647 h 694"/>
                <a:gd name="T38" fmla="*/ 2147483647 w 5144"/>
                <a:gd name="T39" fmla="*/ 2147483647 h 694"/>
                <a:gd name="T40" fmla="*/ 2147483647 w 5144"/>
                <a:gd name="T41" fmla="*/ 2147483647 h 694"/>
                <a:gd name="T42" fmla="*/ 2147483647 w 5144"/>
                <a:gd name="T43" fmla="*/ 2147483647 h 694"/>
                <a:gd name="T44" fmla="*/ 2147483647 w 5144"/>
                <a:gd name="T45" fmla="*/ 2147483647 h 694"/>
                <a:gd name="T46" fmla="*/ 2147483647 w 5144"/>
                <a:gd name="T47" fmla="*/ 2147483647 h 694"/>
                <a:gd name="T48" fmla="*/ 2147483647 w 5144"/>
                <a:gd name="T49" fmla="*/ 2147483647 h 694"/>
                <a:gd name="T50" fmla="*/ 2147483647 w 5144"/>
                <a:gd name="T51" fmla="*/ 2147483647 h 694"/>
                <a:gd name="T52" fmla="*/ 2147483647 w 5144"/>
                <a:gd name="T53" fmla="*/ 2147483647 h 694"/>
                <a:gd name="T54" fmla="*/ 2147483647 w 5144"/>
                <a:gd name="T55" fmla="*/ 2147483647 h 694"/>
                <a:gd name="T56" fmla="*/ 2147483647 w 5144"/>
                <a:gd name="T57" fmla="*/ 2147483647 h 694"/>
                <a:gd name="T58" fmla="*/ 2147483647 w 5144"/>
                <a:gd name="T59" fmla="*/ 2147483647 h 694"/>
                <a:gd name="T60" fmla="*/ 2147483647 w 5144"/>
                <a:gd name="T61" fmla="*/ 2147483647 h 694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36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>
                <a:gd name="T0" fmla="*/ 0 w 3112"/>
                <a:gd name="T1" fmla="*/ 2147483647 h 584"/>
                <a:gd name="T2" fmla="*/ 0 w 3112"/>
                <a:gd name="T3" fmla="*/ 2147483647 h 584"/>
                <a:gd name="T4" fmla="*/ 2147483647 w 3112"/>
                <a:gd name="T5" fmla="*/ 2147483647 h 584"/>
                <a:gd name="T6" fmla="*/ 2147483647 w 3112"/>
                <a:gd name="T7" fmla="*/ 2147483647 h 584"/>
                <a:gd name="T8" fmla="*/ 2147483647 w 3112"/>
                <a:gd name="T9" fmla="*/ 2147483647 h 584"/>
                <a:gd name="T10" fmla="*/ 2147483647 w 3112"/>
                <a:gd name="T11" fmla="*/ 2147483647 h 584"/>
                <a:gd name="T12" fmla="*/ 2147483647 w 3112"/>
                <a:gd name="T13" fmla="*/ 2147483647 h 584"/>
                <a:gd name="T14" fmla="*/ 2147483647 w 3112"/>
                <a:gd name="T15" fmla="*/ 2147483647 h 584"/>
                <a:gd name="T16" fmla="*/ 2147483647 w 3112"/>
                <a:gd name="T17" fmla="*/ 2147483647 h 584"/>
                <a:gd name="T18" fmla="*/ 2147483647 w 3112"/>
                <a:gd name="T19" fmla="*/ 2147483647 h 584"/>
                <a:gd name="T20" fmla="*/ 2147483647 w 3112"/>
                <a:gd name="T21" fmla="*/ 2147483647 h 584"/>
                <a:gd name="T22" fmla="*/ 2147483647 w 3112"/>
                <a:gd name="T23" fmla="*/ 2147483647 h 584"/>
                <a:gd name="T24" fmla="*/ 2147483647 w 3112"/>
                <a:gd name="T25" fmla="*/ 2147483647 h 584"/>
                <a:gd name="T26" fmla="*/ 2147483647 w 3112"/>
                <a:gd name="T27" fmla="*/ 2147483647 h 584"/>
                <a:gd name="T28" fmla="*/ 2147483647 w 3112"/>
                <a:gd name="T29" fmla="*/ 2147483647 h 584"/>
                <a:gd name="T30" fmla="*/ 2147483647 w 3112"/>
                <a:gd name="T31" fmla="*/ 2147483647 h 584"/>
                <a:gd name="T32" fmla="*/ 2147483647 w 3112"/>
                <a:gd name="T33" fmla="*/ 2147483647 h 584"/>
                <a:gd name="T34" fmla="*/ 2147483647 w 3112"/>
                <a:gd name="T35" fmla="*/ 2147483647 h 584"/>
                <a:gd name="T36" fmla="*/ 2147483647 w 3112"/>
                <a:gd name="T37" fmla="*/ 2147483647 h 584"/>
                <a:gd name="T38" fmla="*/ 2147483647 w 3112"/>
                <a:gd name="T39" fmla="*/ 0 h 584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 useBgFill="1">
          <p:nvSpPr>
            <p:cNvPr id="1037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>
                <a:gd name="T0" fmla="*/ 2147483647 w 8196"/>
                <a:gd name="T1" fmla="*/ 2147483647 h 1192"/>
                <a:gd name="T2" fmla="*/ 2147483647 w 8196"/>
                <a:gd name="T3" fmla="*/ 2147483647 h 1192"/>
                <a:gd name="T4" fmla="*/ 2147483647 w 8196"/>
                <a:gd name="T5" fmla="*/ 2147483647 h 1192"/>
                <a:gd name="T6" fmla="*/ 2147483647 w 8196"/>
                <a:gd name="T7" fmla="*/ 2147483647 h 1192"/>
                <a:gd name="T8" fmla="*/ 2147483647 w 8196"/>
                <a:gd name="T9" fmla="*/ 2147483647 h 1192"/>
                <a:gd name="T10" fmla="*/ 2147483647 w 8196"/>
                <a:gd name="T11" fmla="*/ 2147483647 h 1192"/>
                <a:gd name="T12" fmla="*/ 2147483647 w 8196"/>
                <a:gd name="T13" fmla="*/ 2147483647 h 1192"/>
                <a:gd name="T14" fmla="*/ 2147483647 w 8196"/>
                <a:gd name="T15" fmla="*/ 2147483647 h 1192"/>
                <a:gd name="T16" fmla="*/ 2147483647 w 8196"/>
                <a:gd name="T17" fmla="*/ 2147483647 h 1192"/>
                <a:gd name="T18" fmla="*/ 2147483647 w 8196"/>
                <a:gd name="T19" fmla="*/ 2147483647 h 1192"/>
                <a:gd name="T20" fmla="*/ 2147483647 w 8196"/>
                <a:gd name="T21" fmla="*/ 2147483647 h 1192"/>
                <a:gd name="T22" fmla="*/ 2147483647 w 8196"/>
                <a:gd name="T23" fmla="*/ 2147483647 h 1192"/>
                <a:gd name="T24" fmla="*/ 2147483647 w 8196"/>
                <a:gd name="T25" fmla="*/ 2147483647 h 1192"/>
                <a:gd name="T26" fmla="*/ 2147483647 w 8196"/>
                <a:gd name="T27" fmla="*/ 2147483647 h 1192"/>
                <a:gd name="T28" fmla="*/ 2147483647 w 8196"/>
                <a:gd name="T29" fmla="*/ 2147483647 h 1192"/>
                <a:gd name="T30" fmla="*/ 2147483647 w 8196"/>
                <a:gd name="T31" fmla="*/ 2147483647 h 1192"/>
                <a:gd name="T32" fmla="*/ 2147483647 w 8196"/>
                <a:gd name="T33" fmla="*/ 2147483647 h 1192"/>
                <a:gd name="T34" fmla="*/ 2147483647 w 8196"/>
                <a:gd name="T35" fmla="*/ 2147483647 h 1192"/>
                <a:gd name="T36" fmla="*/ 2147483647 w 8196"/>
                <a:gd name="T37" fmla="*/ 2147483647 h 1192"/>
                <a:gd name="T38" fmla="*/ 2147483647 w 8196"/>
                <a:gd name="T39" fmla="*/ 2147483647 h 1192"/>
                <a:gd name="T40" fmla="*/ 2147483647 w 8196"/>
                <a:gd name="T41" fmla="*/ 2147483647 h 1192"/>
                <a:gd name="T42" fmla="*/ 2147483647 w 8196"/>
                <a:gd name="T43" fmla="*/ 2147483647 h 1192"/>
                <a:gd name="T44" fmla="*/ 2147483647 w 8196"/>
                <a:gd name="T45" fmla="*/ 0 h 1192"/>
                <a:gd name="T46" fmla="*/ 2147483647 w 8196"/>
                <a:gd name="T47" fmla="*/ 2147483647 h 1192"/>
                <a:gd name="T48" fmla="*/ 2147483647 w 8196"/>
                <a:gd name="T49" fmla="*/ 2147483647 h 1192"/>
                <a:gd name="T50" fmla="*/ 2147483647 w 8196"/>
                <a:gd name="T51" fmla="*/ 2147483647 h 1192"/>
                <a:gd name="T52" fmla="*/ 2147483647 w 8196"/>
                <a:gd name="T53" fmla="*/ 2147483647 h 1192"/>
                <a:gd name="T54" fmla="*/ 2147483647 w 8196"/>
                <a:gd name="T55" fmla="*/ 2147483647 h 1192"/>
                <a:gd name="T56" fmla="*/ 2147483647 w 8196"/>
                <a:gd name="T57" fmla="*/ 2147483647 h 1192"/>
                <a:gd name="T58" fmla="*/ 2147483647 w 8196"/>
                <a:gd name="T59" fmla="*/ 2147483647 h 1192"/>
                <a:gd name="T60" fmla="*/ 2147483647 w 8196"/>
                <a:gd name="T61" fmla="*/ 2147483647 h 1192"/>
                <a:gd name="T62" fmla="*/ 0 w 8196"/>
                <a:gd name="T63" fmla="*/ 2147483647 h 1192"/>
                <a:gd name="T64" fmla="*/ 2147483647 w 8196"/>
                <a:gd name="T65" fmla="*/ 2147483647 h 1192"/>
                <a:gd name="T66" fmla="*/ 2147483647 w 8196"/>
                <a:gd name="T67" fmla="*/ 2147483647 h 1192"/>
                <a:gd name="T68" fmla="*/ 2147483647 w 8196"/>
                <a:gd name="T69" fmla="*/ 2147483647 h 1192"/>
                <a:gd name="T70" fmla="*/ 2147483647 w 8196"/>
                <a:gd name="T71" fmla="*/ 2147483647 h 119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2" y="512"/>
                  </a:lnTo>
                  <a:close/>
                </a:path>
              </a:pathLst>
            </a:custGeom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028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338138"/>
            <a:ext cx="8229600" cy="1252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4138" y="6249988"/>
            <a:ext cx="3786187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75" y="6249988"/>
            <a:ext cx="3786188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0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0975" y="6249988"/>
            <a:ext cx="116205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234EF494-F7E8-4FC3-BC9D-DAA89FA84282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  <p:sp>
        <p:nvSpPr>
          <p:cNvPr id="1032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71538" y="2674938"/>
            <a:ext cx="7408862" cy="3451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3" r:id="rId1"/>
    <p:sldLayoutId id="2147483838" r:id="rId2"/>
    <p:sldLayoutId id="2147483844" r:id="rId3"/>
    <p:sldLayoutId id="2147483839" r:id="rId4"/>
    <p:sldLayoutId id="2147483840" r:id="rId5"/>
    <p:sldLayoutId id="2147483841" r:id="rId6"/>
    <p:sldLayoutId id="2147483845" r:id="rId7"/>
    <p:sldLayoutId id="2147483846" r:id="rId8"/>
    <p:sldLayoutId id="2147483847" r:id="rId9"/>
    <p:sldLayoutId id="2147483842" r:id="rId10"/>
    <p:sldLayoutId id="2147483848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FFFFFF"/>
          </a:solidFill>
          <a:latin typeface="Candara" pitchFamily="34" charset="0"/>
          <a:ea typeface="华文新魏" pitchFamily="2" charset="-122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FFFFFF"/>
          </a:solidFill>
          <a:latin typeface="Candara" pitchFamily="34" charset="0"/>
          <a:ea typeface="华文新魏" pitchFamily="2" charset="-122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FFFFFF"/>
          </a:solidFill>
          <a:latin typeface="Candara" pitchFamily="34" charset="0"/>
          <a:ea typeface="华文新魏" pitchFamily="2" charset="-122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FFFFFF"/>
          </a:solidFill>
          <a:latin typeface="Candara" pitchFamily="34" charset="0"/>
          <a:ea typeface="华文新魏" pitchFamily="2" charset="-122"/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30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Symbol" pitchFamily="18" charset="2"/>
        <a:buChar char=""/>
        <a:defRPr kern="1200">
          <a:solidFill>
            <a:schemeClr val="tx2"/>
          </a:solidFill>
          <a:latin typeface="+mn-lt"/>
          <a:ea typeface="+mn-ea"/>
          <a:cs typeface="+mn-cs"/>
        </a:defRPr>
      </a:lvl4pPr>
      <a:lvl5pPr marL="1462088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xgliu@cad.zju.edu.cn" TargetMode="External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4" Type="http://schemas.openxmlformats.org/officeDocument/2006/relationships/hyperlink" Target="http://www.cad.zju.edu.cn/home/xgliu/C2014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ad.zju.edu.cn/home/xgliu/C2014" TargetMode="Externa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w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5" Type="http://schemas.openxmlformats.org/officeDocument/2006/relationships/hyperlink" Target="http://10.77.30.31/" TargetMode="External"/><Relationship Id="rId4" Type="http://schemas.openxmlformats.org/officeDocument/2006/relationships/image" Target="../media/image3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533400"/>
            <a:ext cx="7772400" cy="1905000"/>
          </a:xfrm>
        </p:spPr>
        <p:txBody>
          <a:bodyPr/>
          <a:lstStyle/>
          <a:p>
            <a:pPr algn="l" eaLnBrk="1" hangingPunct="1"/>
            <a:r>
              <a:rPr lang="en-US" altLang="zh-CN" b="1" smtClean="0">
                <a:solidFill>
                  <a:schemeClr val="tx1"/>
                </a:solidFill>
                <a:ea typeface="楷体_GB2312" pitchFamily="49" charset="-122"/>
              </a:rPr>
              <a:t>  C</a:t>
            </a:r>
            <a:r>
              <a:rPr lang="zh-CN" altLang="en-US" b="1" smtClean="0">
                <a:solidFill>
                  <a:schemeClr val="tx1"/>
                </a:solidFill>
                <a:ea typeface="楷体_GB2312" pitchFamily="49" charset="-122"/>
              </a:rPr>
              <a:t>程序设计基础与实验</a:t>
            </a:r>
            <a:endParaRPr lang="en-US" altLang="zh-CN" sz="3600" b="1" smtClean="0">
              <a:solidFill>
                <a:schemeClr val="tx1"/>
              </a:solidFill>
              <a:latin typeface="Arial" charset="0"/>
              <a:ea typeface="楷体_GB2312" pitchFamily="49" charset="-122"/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990600" y="2565400"/>
            <a:ext cx="7902575" cy="3529013"/>
          </a:xfrm>
        </p:spPr>
        <p:txBody>
          <a:bodyPr/>
          <a:lstStyle/>
          <a:p>
            <a:pPr algn="l" eaLnBrk="1" hangingPunct="1"/>
            <a:r>
              <a:rPr lang="zh-CN" altLang="en-US" sz="2800" b="1" dirty="0" smtClean="0">
                <a:ea typeface="楷体_GB2312" pitchFamily="49" charset="-122"/>
              </a:rPr>
              <a:t>主讲教师： 刘新国 </a:t>
            </a:r>
            <a:r>
              <a:rPr lang="zh-CN" altLang="en-US" sz="2800" b="1" dirty="0" smtClean="0">
                <a:latin typeface="Arial" charset="0"/>
                <a:ea typeface="楷体_GB2312" pitchFamily="49" charset="-122"/>
              </a:rPr>
              <a:t>       </a:t>
            </a:r>
            <a:endParaRPr lang="en-US" altLang="zh-CN" sz="2800" b="1" dirty="0" smtClean="0">
              <a:latin typeface="Arial" charset="0"/>
              <a:ea typeface="楷体_GB2312" pitchFamily="49" charset="-122"/>
            </a:endParaRPr>
          </a:p>
          <a:p>
            <a:pPr algn="l" eaLnBrk="1" hangingPunct="1"/>
            <a:r>
              <a:rPr lang="en-US" altLang="zh-CN" sz="2800" b="1" dirty="0" smtClean="0">
                <a:latin typeface="Arial" charset="0"/>
                <a:ea typeface="楷体_GB2312" pitchFamily="49" charset="-122"/>
              </a:rPr>
              <a:t>E-mail:  </a:t>
            </a:r>
            <a:r>
              <a:rPr lang="en-US" altLang="zh-CN" sz="2800" b="1" dirty="0" smtClean="0">
                <a:solidFill>
                  <a:schemeClr val="hlink"/>
                </a:solidFill>
                <a:latin typeface="Arial" charset="0"/>
                <a:ea typeface="楷体_GB2312" pitchFamily="49" charset="-122"/>
                <a:hlinkClick r:id="rId3"/>
              </a:rPr>
              <a:t>xgliu@cad.zju.edu.cn</a:t>
            </a:r>
            <a:endParaRPr lang="en-US" altLang="zh-CN" sz="2800" b="1" dirty="0" smtClean="0">
              <a:solidFill>
                <a:schemeClr val="hlink"/>
              </a:solidFill>
              <a:latin typeface="Arial" charset="0"/>
              <a:ea typeface="楷体_GB2312" pitchFamily="49" charset="-122"/>
            </a:endParaRPr>
          </a:p>
          <a:p>
            <a:pPr algn="l" eaLnBrk="1" hangingPunct="1"/>
            <a:r>
              <a:rPr lang="en-US" altLang="zh-CN" sz="2800" b="1" dirty="0" smtClean="0">
                <a:solidFill>
                  <a:srgbClr val="FF0000"/>
                </a:solidFill>
                <a:latin typeface="Arial" charset="0"/>
                <a:ea typeface="楷体_GB2312" pitchFamily="49" charset="-122"/>
              </a:rPr>
              <a:t>Phone: 138 5811 5132</a:t>
            </a:r>
          </a:p>
          <a:p>
            <a:pPr algn="l" eaLnBrk="1" hangingPunct="1"/>
            <a:r>
              <a:rPr lang="en-US" altLang="zh-CN" sz="2800" b="1" dirty="0" smtClean="0">
                <a:solidFill>
                  <a:srgbClr val="009900"/>
                </a:solidFill>
                <a:latin typeface="Arial" charset="0"/>
                <a:ea typeface="楷体_GB2312" pitchFamily="49" charset="-122"/>
              </a:rPr>
              <a:t>Office</a:t>
            </a:r>
            <a:r>
              <a:rPr lang="zh-CN" altLang="en-US" sz="2800" b="1" dirty="0" smtClean="0">
                <a:solidFill>
                  <a:srgbClr val="009900"/>
                </a:solidFill>
                <a:latin typeface="Arial" charset="0"/>
                <a:ea typeface="楷体_GB2312" pitchFamily="49" charset="-122"/>
              </a:rPr>
              <a:t>：</a:t>
            </a:r>
            <a:r>
              <a:rPr lang="zh-CN" altLang="en-US" sz="2800" b="1" dirty="0">
                <a:solidFill>
                  <a:srgbClr val="009900"/>
                </a:solidFill>
                <a:latin typeface="Arial" charset="0"/>
                <a:ea typeface="楷体_GB2312" pitchFamily="49" charset="-122"/>
              </a:rPr>
              <a:t>紫金</a:t>
            </a:r>
            <a:r>
              <a:rPr lang="zh-CN" altLang="en-US" sz="2800" b="1" dirty="0" smtClean="0">
                <a:solidFill>
                  <a:srgbClr val="009900"/>
                </a:solidFill>
                <a:latin typeface="Arial" charset="0"/>
                <a:ea typeface="楷体_GB2312" pitchFamily="49" charset="-122"/>
              </a:rPr>
              <a:t>港、蒙民伟楼</a:t>
            </a:r>
            <a:r>
              <a:rPr lang="en-US" altLang="zh-CN" sz="2800" b="1" dirty="0" smtClean="0">
                <a:solidFill>
                  <a:srgbClr val="009900"/>
                </a:solidFill>
                <a:latin typeface="Arial" charset="0"/>
                <a:ea typeface="楷体_GB2312" pitchFamily="49" charset="-122"/>
              </a:rPr>
              <a:t>524</a:t>
            </a:r>
          </a:p>
          <a:p>
            <a:pPr algn="l" eaLnBrk="1" hangingPunct="1"/>
            <a:r>
              <a:rPr lang="en-US" altLang="zh-CN" sz="2800" b="1" dirty="0" smtClean="0">
                <a:solidFill>
                  <a:srgbClr val="009900"/>
                </a:solidFill>
                <a:latin typeface="Arial" charset="0"/>
                <a:ea typeface="楷体_GB2312" pitchFamily="49" charset="-122"/>
              </a:rPr>
              <a:t>              CAD&amp;CG</a:t>
            </a:r>
            <a:r>
              <a:rPr lang="zh-CN" altLang="en-US" sz="2800" b="1" dirty="0" smtClean="0">
                <a:solidFill>
                  <a:srgbClr val="009900"/>
                </a:solidFill>
                <a:latin typeface="Arial" charset="0"/>
                <a:ea typeface="楷体_GB2312" pitchFamily="49" charset="-122"/>
              </a:rPr>
              <a:t>国家重点实验室</a:t>
            </a:r>
            <a:endParaRPr lang="en-US" altLang="zh-CN" sz="2800" b="1" dirty="0" smtClean="0">
              <a:solidFill>
                <a:srgbClr val="009900"/>
              </a:solidFill>
              <a:latin typeface="Arial" charset="0"/>
              <a:ea typeface="楷体_GB2312" pitchFamily="49" charset="-122"/>
            </a:endParaRPr>
          </a:p>
        </p:txBody>
      </p:sp>
      <p:sp>
        <p:nvSpPr>
          <p:cNvPr id="2" name="矩形 1"/>
          <p:cNvSpPr/>
          <p:nvPr/>
        </p:nvSpPr>
        <p:spPr>
          <a:xfrm>
            <a:off x="1042988" y="5302250"/>
            <a:ext cx="7489825" cy="1200329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txBody>
          <a:bodyPr>
            <a:spAutoFit/>
          </a:bodyPr>
          <a:lstStyle/>
          <a:p>
            <a:pPr>
              <a:defRPr/>
            </a:pPr>
            <a:r>
              <a:rPr lang="zh-CN" altLang="en-US" b="1" dirty="0">
                <a:solidFill>
                  <a:schemeClr val="accent5">
                    <a:lumMod val="75000"/>
                  </a:schemeClr>
                </a:solidFill>
                <a:latin typeface="Arial" charset="0"/>
                <a:ea typeface="楷体_GB2312" pitchFamily="49" charset="-122"/>
              </a:rPr>
              <a:t>课程通知、主页</a:t>
            </a:r>
            <a:r>
              <a:rPr lang="en-US" altLang="zh-CN" b="1" dirty="0">
                <a:solidFill>
                  <a:schemeClr val="accent5">
                    <a:lumMod val="75000"/>
                  </a:schemeClr>
                </a:solidFill>
                <a:latin typeface="Arial" charset="0"/>
                <a:ea typeface="楷体_GB2312" pitchFamily="49" charset="-122"/>
              </a:rPr>
              <a:t>: </a:t>
            </a:r>
            <a:r>
              <a:rPr lang="en-US" altLang="zh-CN" b="1" dirty="0">
                <a:solidFill>
                  <a:srgbClr val="FF0000"/>
                </a:solidFill>
                <a:latin typeface="Arial" charset="0"/>
                <a:ea typeface="楷体_GB2312" pitchFamily="49" charset="-122"/>
                <a:hlinkClick r:id="rId4"/>
              </a:rPr>
              <a:t>http://</a:t>
            </a:r>
            <a:r>
              <a:rPr lang="en-US" altLang="zh-CN" b="1" dirty="0" smtClean="0">
                <a:solidFill>
                  <a:srgbClr val="FF0000"/>
                </a:solidFill>
                <a:latin typeface="Arial" charset="0"/>
                <a:ea typeface="楷体_GB2312" pitchFamily="49" charset="-122"/>
                <a:hlinkClick r:id="rId4"/>
              </a:rPr>
              <a:t>www.cad.zju.edu.cn/home/xgliu/C2014</a:t>
            </a:r>
            <a:r>
              <a:rPr lang="en-US" altLang="zh-CN" b="1" dirty="0" smtClean="0">
                <a:solidFill>
                  <a:srgbClr val="FF0000"/>
                </a:solidFill>
                <a:latin typeface="Arial" charset="0"/>
                <a:ea typeface="楷体_GB2312" pitchFamily="49" charset="-122"/>
              </a:rPr>
              <a:t> </a:t>
            </a:r>
          </a:p>
          <a:p>
            <a:pPr>
              <a:defRPr/>
            </a:pPr>
            <a:r>
              <a:rPr lang="en-US" altLang="zh-CN" b="1" dirty="0" smtClean="0">
                <a:solidFill>
                  <a:srgbClr val="FF0000"/>
                </a:solidFill>
                <a:latin typeface="Arial" charset="0"/>
                <a:ea typeface="楷体_GB2312" pitchFamily="49" charset="-122"/>
              </a:rPr>
              <a:t>QQ</a:t>
            </a:r>
            <a:r>
              <a:rPr lang="zh-CN" altLang="en-US" b="1" dirty="0" smtClean="0">
                <a:solidFill>
                  <a:srgbClr val="FF0000"/>
                </a:solidFill>
                <a:latin typeface="Arial" charset="0"/>
                <a:ea typeface="楷体_GB2312" pitchFamily="49" charset="-122"/>
              </a:rPr>
              <a:t>群：</a:t>
            </a:r>
            <a:r>
              <a:rPr lang="en-US" altLang="zh-CN" dirty="0" smtClean="0">
                <a:solidFill>
                  <a:schemeClr val="bg2">
                    <a:lumMod val="10000"/>
                  </a:schemeClr>
                </a:solidFill>
              </a:rPr>
              <a:t>245543596</a:t>
            </a:r>
            <a:r>
              <a:rPr lang="en-US" altLang="zh-CN" dirty="0" smtClean="0"/>
              <a:t> </a:t>
            </a:r>
            <a:r>
              <a:rPr lang="zh-CN" altLang="en-US" dirty="0" smtClean="0"/>
              <a:t>（问题答案：</a:t>
            </a:r>
            <a:r>
              <a:rPr lang="en-US" altLang="zh-CN" dirty="0" err="1" smtClean="0"/>
              <a:t>xinguoliu</a:t>
            </a:r>
            <a:r>
              <a:rPr lang="zh-CN" altLang="en-US" dirty="0" smtClean="0"/>
              <a:t>）</a:t>
            </a:r>
            <a:endParaRPr lang="en-US" altLang="zh-CN" b="1" dirty="0" smtClean="0">
              <a:solidFill>
                <a:srgbClr val="FF0000"/>
              </a:solidFill>
              <a:latin typeface="Arial" charset="0"/>
              <a:ea typeface="楷体_GB2312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1" grpId="0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467544" y="1484784"/>
            <a:ext cx="8424936" cy="4708981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pPr>
              <a:defRPr/>
            </a:pPr>
            <a:r>
              <a:rPr lang="zh-CN" altLang="en-US" sz="6000" b="1" dirty="0">
                <a:solidFill>
                  <a:schemeClr val="accent5">
                    <a:lumMod val="75000"/>
                  </a:schemeClr>
                </a:solidFill>
                <a:latin typeface="Arial" charset="0"/>
                <a:ea typeface="楷体_GB2312" pitchFamily="49" charset="-122"/>
              </a:rPr>
              <a:t>课程通知、主页</a:t>
            </a:r>
            <a:r>
              <a:rPr lang="en-US" altLang="zh-CN" sz="6000" b="1" dirty="0">
                <a:solidFill>
                  <a:schemeClr val="accent5">
                    <a:lumMod val="75000"/>
                  </a:schemeClr>
                </a:solidFill>
                <a:latin typeface="Arial" charset="0"/>
                <a:ea typeface="楷体_GB2312" pitchFamily="49" charset="-122"/>
              </a:rPr>
              <a:t>: </a:t>
            </a:r>
            <a:r>
              <a:rPr lang="en-US" altLang="zh-CN" sz="6000" b="1" dirty="0">
                <a:solidFill>
                  <a:srgbClr val="FF0000"/>
                </a:solidFill>
                <a:latin typeface="Arial" charset="0"/>
                <a:ea typeface="楷体_GB2312" pitchFamily="49" charset="-122"/>
                <a:hlinkClick r:id="rId2"/>
              </a:rPr>
              <a:t>http://</a:t>
            </a:r>
            <a:r>
              <a:rPr lang="en-US" altLang="zh-CN" sz="6000" b="1" dirty="0" smtClean="0">
                <a:solidFill>
                  <a:srgbClr val="FF0000"/>
                </a:solidFill>
                <a:latin typeface="Arial" charset="0"/>
                <a:ea typeface="楷体_GB2312" pitchFamily="49" charset="-122"/>
                <a:hlinkClick r:id="rId2"/>
              </a:rPr>
              <a:t>www.cad.zju.edu.cn/home/xgliu/C2014</a:t>
            </a:r>
            <a:r>
              <a:rPr lang="en-US" altLang="zh-CN" sz="6000" b="1" dirty="0" smtClean="0">
                <a:solidFill>
                  <a:srgbClr val="FF0000"/>
                </a:solidFill>
                <a:latin typeface="Arial" charset="0"/>
                <a:ea typeface="楷体_GB2312" pitchFamily="49" charset="-122"/>
              </a:rPr>
              <a:t> </a:t>
            </a:r>
          </a:p>
          <a:p>
            <a:pPr>
              <a:defRPr/>
            </a:pPr>
            <a:r>
              <a:rPr lang="en-US" altLang="zh-CN" sz="6000" b="1" dirty="0" smtClean="0">
                <a:solidFill>
                  <a:srgbClr val="FF0000"/>
                </a:solidFill>
                <a:latin typeface="Arial" charset="0"/>
                <a:ea typeface="楷体_GB2312" pitchFamily="49" charset="-122"/>
              </a:rPr>
              <a:t>QQ</a:t>
            </a:r>
            <a:r>
              <a:rPr lang="zh-CN" altLang="en-US" sz="6000" b="1" dirty="0" smtClean="0">
                <a:solidFill>
                  <a:srgbClr val="FF0000"/>
                </a:solidFill>
                <a:latin typeface="Arial" charset="0"/>
                <a:ea typeface="楷体_GB2312" pitchFamily="49" charset="-122"/>
              </a:rPr>
              <a:t>群：</a:t>
            </a:r>
            <a:r>
              <a:rPr lang="en-US" altLang="zh-CN" sz="6000" dirty="0" smtClean="0">
                <a:solidFill>
                  <a:schemeClr val="bg2">
                    <a:lumMod val="10000"/>
                  </a:schemeClr>
                </a:solidFill>
              </a:rPr>
              <a:t>245543596</a:t>
            </a:r>
            <a:r>
              <a:rPr lang="en-US" altLang="zh-CN" sz="6000" dirty="0" smtClean="0"/>
              <a:t> </a:t>
            </a:r>
            <a:r>
              <a:rPr lang="en-US" altLang="zh-CN" sz="6000" dirty="0" smtClean="0"/>
              <a:t>       </a:t>
            </a:r>
            <a:r>
              <a:rPr lang="zh-CN" altLang="en-US" sz="6000" dirty="0" smtClean="0"/>
              <a:t>问题</a:t>
            </a:r>
            <a:r>
              <a:rPr lang="zh-CN" altLang="en-US" sz="6000" dirty="0" smtClean="0"/>
              <a:t>答案：</a:t>
            </a:r>
            <a:r>
              <a:rPr lang="en-US" altLang="zh-CN" sz="6000" dirty="0" err="1" smtClean="0"/>
              <a:t>xinguoliu</a:t>
            </a:r>
            <a:endParaRPr lang="en-US" altLang="zh-CN" sz="6000" b="1" dirty="0" smtClean="0">
              <a:solidFill>
                <a:srgbClr val="FF0000"/>
              </a:solidFill>
              <a:latin typeface="Arial" charset="0"/>
              <a:ea typeface="楷体_GB2312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5145277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b="1" dirty="0"/>
              <a:t>课程介绍</a:t>
            </a:r>
            <a:endParaRPr 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71538" y="1988840"/>
            <a:ext cx="7408862" cy="4137323"/>
          </a:xfrm>
        </p:spPr>
        <p:txBody>
          <a:bodyPr/>
          <a:lstStyle/>
          <a:p>
            <a:r>
              <a:rPr lang="en-US" sz="2800" b="1" dirty="0" smtClean="0">
                <a:solidFill>
                  <a:schemeClr val="tx1"/>
                </a:solidFill>
                <a:latin typeface="+mn-ea"/>
              </a:rPr>
              <a:t>C</a:t>
            </a:r>
            <a:r>
              <a:rPr lang="zh-CN" altLang="en-US" sz="2800" b="1" dirty="0">
                <a:solidFill>
                  <a:schemeClr val="tx1"/>
                </a:solidFill>
                <a:latin typeface="+mn-ea"/>
              </a:rPr>
              <a:t>语言及其编程</a:t>
            </a:r>
            <a:r>
              <a:rPr lang="zh-CN" altLang="en-US" sz="2800" b="1" dirty="0" smtClean="0">
                <a:solidFill>
                  <a:schemeClr val="tx1"/>
                </a:solidFill>
                <a:latin typeface="+mn-ea"/>
              </a:rPr>
              <a:t>技术</a:t>
            </a:r>
            <a:endParaRPr lang="en-US" altLang="zh-CN" sz="2800" b="1" dirty="0" smtClean="0">
              <a:solidFill>
                <a:schemeClr val="tx1"/>
              </a:solidFill>
              <a:latin typeface="+mn-ea"/>
            </a:endParaRPr>
          </a:p>
          <a:p>
            <a:r>
              <a:rPr lang="zh-CN" altLang="en-US" sz="2800" b="1" dirty="0" smtClean="0">
                <a:solidFill>
                  <a:srgbClr val="009900"/>
                </a:solidFill>
                <a:latin typeface="+mn-ea"/>
              </a:rPr>
              <a:t>基本</a:t>
            </a:r>
            <a:r>
              <a:rPr lang="zh-CN" altLang="en-US" sz="2800" b="1" dirty="0">
                <a:solidFill>
                  <a:srgbClr val="009900"/>
                </a:solidFill>
                <a:latin typeface="+mn-ea"/>
              </a:rPr>
              <a:t>的问题求解</a:t>
            </a:r>
            <a:r>
              <a:rPr lang="zh-CN" altLang="en-US" sz="2800" b="1" dirty="0" smtClean="0">
                <a:solidFill>
                  <a:srgbClr val="009900"/>
                </a:solidFill>
                <a:latin typeface="+mn-ea"/>
              </a:rPr>
              <a:t>算法</a:t>
            </a:r>
            <a:endParaRPr lang="en-US" altLang="zh-CN" sz="2800" b="1" dirty="0" smtClean="0">
              <a:solidFill>
                <a:srgbClr val="009900"/>
              </a:solidFill>
              <a:latin typeface="+mn-ea"/>
            </a:endParaRPr>
          </a:p>
          <a:p>
            <a:r>
              <a:rPr lang="zh-CN" altLang="en-US" sz="2800" b="1" dirty="0" smtClean="0">
                <a:solidFill>
                  <a:schemeClr val="tx1"/>
                </a:solidFill>
                <a:latin typeface="+mn-ea"/>
              </a:rPr>
              <a:t>理解</a:t>
            </a:r>
            <a:r>
              <a:rPr lang="zh-CN" altLang="en-US" sz="2800" b="1" dirty="0">
                <a:solidFill>
                  <a:schemeClr val="tx1"/>
                </a:solidFill>
                <a:latin typeface="+mn-ea"/>
              </a:rPr>
              <a:t>高级程序设计语言的</a:t>
            </a:r>
            <a:r>
              <a:rPr lang="zh-CN" altLang="en-US" sz="2800" b="1" dirty="0" smtClean="0">
                <a:solidFill>
                  <a:schemeClr val="tx1"/>
                </a:solidFill>
                <a:latin typeface="+mn-ea"/>
              </a:rPr>
              <a:t>结构</a:t>
            </a:r>
            <a:endParaRPr lang="en-US" altLang="zh-CN" sz="2800" b="1" dirty="0" smtClean="0">
              <a:solidFill>
                <a:schemeClr val="tx1"/>
              </a:solidFill>
              <a:latin typeface="+mn-ea"/>
            </a:endParaRPr>
          </a:p>
          <a:p>
            <a:r>
              <a:rPr lang="zh-CN" altLang="en-US" sz="2800" b="1" dirty="0" smtClean="0">
                <a:solidFill>
                  <a:srgbClr val="009900"/>
                </a:solidFill>
                <a:latin typeface="+mn-ea"/>
              </a:rPr>
              <a:t>掌握</a:t>
            </a:r>
            <a:r>
              <a:rPr lang="zh-CN" altLang="en-US" sz="2800" b="1" dirty="0">
                <a:solidFill>
                  <a:srgbClr val="009900"/>
                </a:solidFill>
                <a:latin typeface="+mn-ea"/>
              </a:rPr>
              <a:t>基本的程序设计过程和</a:t>
            </a:r>
            <a:r>
              <a:rPr lang="zh-CN" altLang="en-US" sz="2800" b="1" dirty="0" smtClean="0">
                <a:solidFill>
                  <a:srgbClr val="009900"/>
                </a:solidFill>
                <a:latin typeface="+mn-ea"/>
              </a:rPr>
              <a:t>技巧</a:t>
            </a:r>
            <a:endParaRPr lang="en-US" altLang="zh-CN" sz="2800" b="1" dirty="0" smtClean="0">
              <a:solidFill>
                <a:srgbClr val="009900"/>
              </a:solidFill>
              <a:latin typeface="+mn-ea"/>
            </a:endParaRPr>
          </a:p>
          <a:p>
            <a:r>
              <a:rPr lang="zh-CN" altLang="en-US" sz="2800" b="1" dirty="0" smtClean="0">
                <a:solidFill>
                  <a:schemeClr val="tx1"/>
                </a:solidFill>
                <a:latin typeface="+mn-ea"/>
              </a:rPr>
              <a:t>具备</a:t>
            </a:r>
            <a:r>
              <a:rPr lang="zh-CN" altLang="en-US" sz="2800" b="1" dirty="0">
                <a:solidFill>
                  <a:schemeClr val="tx1"/>
                </a:solidFill>
                <a:latin typeface="+mn-ea"/>
              </a:rPr>
              <a:t>初步的高级语言程序设计能力</a:t>
            </a:r>
            <a:r>
              <a:rPr lang="zh-CN" altLang="en-US" sz="2800" b="1" dirty="0" smtClean="0">
                <a:solidFill>
                  <a:schemeClr val="tx1"/>
                </a:solidFill>
                <a:latin typeface="+mn-ea"/>
              </a:rPr>
              <a:t>。</a:t>
            </a:r>
            <a:endParaRPr lang="en-US" altLang="zh-CN" sz="2800" b="1" dirty="0" smtClean="0">
              <a:solidFill>
                <a:schemeClr val="tx1"/>
              </a:solidFill>
              <a:latin typeface="+mn-ea"/>
            </a:endParaRPr>
          </a:p>
          <a:p>
            <a:endParaRPr lang="en-US" sz="2800" b="1" dirty="0">
              <a:solidFill>
                <a:schemeClr val="tx1"/>
              </a:solidFill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33709855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b="1" dirty="0"/>
              <a:t>课程介绍</a:t>
            </a:r>
            <a:endParaRPr 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71538" y="1988840"/>
            <a:ext cx="7408862" cy="4137323"/>
          </a:xfrm>
        </p:spPr>
        <p:txBody>
          <a:bodyPr/>
          <a:lstStyle/>
          <a:p>
            <a:r>
              <a:rPr lang="zh-CN" altLang="en-US" sz="3200" b="1" dirty="0" smtClean="0">
                <a:solidFill>
                  <a:schemeClr val="tx1"/>
                </a:solidFill>
                <a:latin typeface="+mn-ea"/>
              </a:rPr>
              <a:t>课程</a:t>
            </a:r>
            <a:r>
              <a:rPr lang="zh-CN" altLang="en-US" sz="3200" b="1" dirty="0">
                <a:solidFill>
                  <a:schemeClr val="tx1"/>
                </a:solidFill>
                <a:latin typeface="+mn-ea"/>
              </a:rPr>
              <a:t>内容主要包括</a:t>
            </a:r>
            <a:r>
              <a:rPr lang="zh-CN" altLang="en-US" sz="3200" b="1" dirty="0" smtClean="0">
                <a:solidFill>
                  <a:schemeClr val="tx1"/>
                </a:solidFill>
                <a:latin typeface="+mn-ea"/>
              </a:rPr>
              <a:t>：</a:t>
            </a:r>
            <a:endParaRPr lang="en-US" altLang="zh-CN" sz="3200" b="1" dirty="0" smtClean="0">
              <a:solidFill>
                <a:schemeClr val="tx1"/>
              </a:solidFill>
              <a:latin typeface="+mn-ea"/>
            </a:endParaRPr>
          </a:p>
          <a:p>
            <a:pPr lvl="1"/>
            <a:r>
              <a:rPr lang="zh-CN" altLang="en-US" sz="2800" b="1" dirty="0" smtClean="0">
                <a:solidFill>
                  <a:srgbClr val="009900"/>
                </a:solidFill>
                <a:latin typeface="+mn-ea"/>
              </a:rPr>
              <a:t>数据</a:t>
            </a:r>
            <a:r>
              <a:rPr lang="zh-CN" altLang="en-US" sz="2800" b="1" dirty="0">
                <a:solidFill>
                  <a:srgbClr val="009900"/>
                </a:solidFill>
                <a:latin typeface="+mn-ea"/>
              </a:rPr>
              <a:t>基本类型与</a:t>
            </a:r>
            <a:r>
              <a:rPr lang="zh-CN" altLang="en-US" sz="2800" b="1" dirty="0" smtClean="0">
                <a:solidFill>
                  <a:srgbClr val="009900"/>
                </a:solidFill>
                <a:latin typeface="+mn-ea"/>
              </a:rPr>
              <a:t>表达</a:t>
            </a:r>
            <a:endParaRPr lang="en-US" altLang="zh-CN" sz="2800" b="1" dirty="0" smtClean="0">
              <a:solidFill>
                <a:srgbClr val="009900"/>
              </a:solidFill>
              <a:latin typeface="+mn-ea"/>
            </a:endParaRPr>
          </a:p>
          <a:p>
            <a:pPr lvl="1"/>
            <a:r>
              <a:rPr lang="zh-CN" altLang="en-US" sz="2800" b="1" dirty="0" smtClean="0">
                <a:solidFill>
                  <a:schemeClr val="tx1"/>
                </a:solidFill>
                <a:latin typeface="+mn-ea"/>
              </a:rPr>
              <a:t>程序</a:t>
            </a:r>
            <a:r>
              <a:rPr lang="zh-CN" altLang="en-US" sz="2800" b="1" dirty="0">
                <a:solidFill>
                  <a:schemeClr val="tx1"/>
                </a:solidFill>
                <a:latin typeface="+mn-ea"/>
              </a:rPr>
              <a:t>基本流程</a:t>
            </a:r>
            <a:r>
              <a:rPr lang="zh-CN" altLang="en-US" sz="2800" b="1" dirty="0" smtClean="0">
                <a:solidFill>
                  <a:schemeClr val="tx1"/>
                </a:solidFill>
                <a:latin typeface="+mn-ea"/>
              </a:rPr>
              <a:t>控制</a:t>
            </a:r>
            <a:endParaRPr lang="en-US" altLang="zh-CN" sz="2800" b="1" dirty="0" smtClean="0">
              <a:solidFill>
                <a:schemeClr val="tx1"/>
              </a:solidFill>
              <a:latin typeface="+mn-ea"/>
            </a:endParaRPr>
          </a:p>
          <a:p>
            <a:pPr lvl="1"/>
            <a:r>
              <a:rPr lang="zh-CN" altLang="en-US" sz="2800" b="1" dirty="0" smtClean="0">
                <a:solidFill>
                  <a:srgbClr val="009900"/>
                </a:solidFill>
                <a:latin typeface="+mn-ea"/>
              </a:rPr>
              <a:t>函数</a:t>
            </a:r>
            <a:r>
              <a:rPr lang="zh-CN" altLang="en-US" sz="2800" b="1" dirty="0">
                <a:solidFill>
                  <a:srgbClr val="009900"/>
                </a:solidFill>
                <a:latin typeface="+mn-ea"/>
              </a:rPr>
              <a:t>及程序模块化</a:t>
            </a:r>
            <a:r>
              <a:rPr lang="zh-CN" altLang="en-US" sz="2800" b="1" dirty="0" smtClean="0">
                <a:solidFill>
                  <a:srgbClr val="009900"/>
                </a:solidFill>
                <a:latin typeface="+mn-ea"/>
              </a:rPr>
              <a:t>控制</a:t>
            </a:r>
            <a:endParaRPr lang="en-US" altLang="zh-CN" sz="2800" b="1" dirty="0" smtClean="0">
              <a:solidFill>
                <a:srgbClr val="009900"/>
              </a:solidFill>
              <a:latin typeface="+mn-ea"/>
            </a:endParaRPr>
          </a:p>
          <a:p>
            <a:pPr lvl="1"/>
            <a:r>
              <a:rPr lang="zh-CN" altLang="en-US" sz="2800" b="1" dirty="0" smtClean="0">
                <a:solidFill>
                  <a:schemeClr val="tx1"/>
                </a:solidFill>
                <a:latin typeface="+mn-ea"/>
              </a:rPr>
              <a:t>数组</a:t>
            </a:r>
            <a:r>
              <a:rPr lang="zh-CN" altLang="en-US" sz="2800" b="1" dirty="0">
                <a:solidFill>
                  <a:schemeClr val="tx1"/>
                </a:solidFill>
                <a:latin typeface="+mn-ea"/>
              </a:rPr>
              <a:t>与文件</a:t>
            </a:r>
            <a:r>
              <a:rPr lang="zh-CN" altLang="en-US" sz="2800" b="1" dirty="0" smtClean="0">
                <a:solidFill>
                  <a:schemeClr val="tx1"/>
                </a:solidFill>
                <a:latin typeface="+mn-ea"/>
              </a:rPr>
              <a:t>应用</a:t>
            </a:r>
            <a:endParaRPr lang="en-US" altLang="zh-CN" sz="2800" b="1" dirty="0" smtClean="0">
              <a:solidFill>
                <a:schemeClr val="tx1"/>
              </a:solidFill>
              <a:latin typeface="+mn-ea"/>
            </a:endParaRPr>
          </a:p>
          <a:p>
            <a:pPr lvl="1"/>
            <a:r>
              <a:rPr lang="zh-CN" altLang="en-US" sz="2800" b="1" dirty="0" smtClean="0">
                <a:solidFill>
                  <a:srgbClr val="009900"/>
                </a:solidFill>
                <a:latin typeface="+mn-ea"/>
              </a:rPr>
              <a:t>算法</a:t>
            </a:r>
            <a:r>
              <a:rPr lang="zh-CN" altLang="en-US" sz="2800" b="1" dirty="0">
                <a:solidFill>
                  <a:srgbClr val="009900"/>
                </a:solidFill>
                <a:latin typeface="+mn-ea"/>
              </a:rPr>
              <a:t>基础</a:t>
            </a:r>
            <a:r>
              <a:rPr lang="zh-CN" altLang="en-US" sz="2800" b="1" dirty="0" smtClean="0">
                <a:solidFill>
                  <a:srgbClr val="009900"/>
                </a:solidFill>
                <a:latin typeface="+mn-ea"/>
              </a:rPr>
              <a:t>等</a:t>
            </a:r>
            <a:endParaRPr lang="en-US" sz="2800" b="1" dirty="0">
              <a:solidFill>
                <a:srgbClr val="009900"/>
              </a:solidFill>
              <a:latin typeface="+mn-ea"/>
            </a:endParaRPr>
          </a:p>
          <a:p>
            <a:endParaRPr lang="en-US" sz="3200" b="1" dirty="0">
              <a:solidFill>
                <a:schemeClr val="tx1"/>
              </a:solidFill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34360831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b="1" dirty="0"/>
              <a:t>课程介绍</a:t>
            </a:r>
            <a:endParaRPr 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71538" y="1988840"/>
            <a:ext cx="7408862" cy="4137323"/>
          </a:xfrm>
        </p:spPr>
        <p:txBody>
          <a:bodyPr/>
          <a:lstStyle/>
          <a:p>
            <a:r>
              <a:rPr lang="zh-CN" altLang="en-US" sz="3200" b="1" dirty="0">
                <a:solidFill>
                  <a:schemeClr val="tx1"/>
                </a:solidFill>
                <a:latin typeface="+mn-ea"/>
              </a:rPr>
              <a:t>授课方式与要求</a:t>
            </a:r>
            <a:r>
              <a:rPr lang="zh-CN" altLang="en-US" sz="3200" b="1" dirty="0" smtClean="0">
                <a:solidFill>
                  <a:schemeClr val="tx1"/>
                </a:solidFill>
                <a:latin typeface="+mn-ea"/>
              </a:rPr>
              <a:t>：</a:t>
            </a:r>
            <a:endParaRPr lang="en-US" altLang="zh-CN" sz="3200" b="1" dirty="0" smtClean="0">
              <a:solidFill>
                <a:schemeClr val="tx1"/>
              </a:solidFill>
              <a:latin typeface="+mn-ea"/>
            </a:endParaRPr>
          </a:p>
          <a:p>
            <a:pPr lvl="1"/>
            <a:r>
              <a:rPr lang="zh-CN" altLang="en-US" sz="3000" b="1" dirty="0" smtClean="0">
                <a:solidFill>
                  <a:srgbClr val="009900"/>
                </a:solidFill>
                <a:latin typeface="+mn-ea"/>
              </a:rPr>
              <a:t>课堂</a:t>
            </a:r>
            <a:r>
              <a:rPr lang="zh-CN" altLang="en-US" sz="3000" b="1" dirty="0">
                <a:solidFill>
                  <a:srgbClr val="009900"/>
                </a:solidFill>
                <a:latin typeface="+mn-ea"/>
              </a:rPr>
              <a:t>讲授</a:t>
            </a:r>
            <a:r>
              <a:rPr lang="zh-CN" altLang="en-US" sz="3000" b="1" dirty="0" smtClean="0">
                <a:solidFill>
                  <a:srgbClr val="009900"/>
                </a:solidFill>
                <a:latin typeface="+mn-ea"/>
              </a:rPr>
              <a:t>为主</a:t>
            </a:r>
            <a:endParaRPr lang="en-US" altLang="zh-CN" sz="3000" b="1" dirty="0" smtClean="0">
              <a:solidFill>
                <a:srgbClr val="009900"/>
              </a:solidFill>
              <a:latin typeface="+mn-ea"/>
            </a:endParaRPr>
          </a:p>
          <a:p>
            <a:pPr lvl="1"/>
            <a:r>
              <a:rPr lang="en-US" altLang="zh-CN" sz="3000" b="1" dirty="0" smtClean="0">
                <a:solidFill>
                  <a:schemeClr val="tx1"/>
                </a:solidFill>
                <a:latin typeface="+mn-ea"/>
              </a:rPr>
              <a:t>4</a:t>
            </a:r>
            <a:r>
              <a:rPr lang="zh-CN" altLang="en-US" sz="3000" b="1" dirty="0">
                <a:solidFill>
                  <a:schemeClr val="tx1"/>
                </a:solidFill>
                <a:latin typeface="+mn-ea"/>
              </a:rPr>
              <a:t>次专题研讨课（利用上机实验时间</a:t>
            </a:r>
            <a:r>
              <a:rPr lang="zh-CN" altLang="en-US" sz="3000" b="1" dirty="0" smtClean="0">
                <a:solidFill>
                  <a:schemeClr val="tx1"/>
                </a:solidFill>
                <a:latin typeface="+mn-ea"/>
              </a:rPr>
              <a:t>）</a:t>
            </a:r>
            <a:endParaRPr lang="en-US" altLang="zh-CN" sz="3000" b="1" dirty="0" smtClean="0">
              <a:solidFill>
                <a:schemeClr val="tx1"/>
              </a:solidFill>
              <a:latin typeface="+mn-ea"/>
            </a:endParaRPr>
          </a:p>
          <a:p>
            <a:r>
              <a:rPr lang="zh-CN" altLang="en-US" sz="3200" b="1" dirty="0" smtClean="0">
                <a:solidFill>
                  <a:srgbClr val="009900"/>
                </a:solidFill>
                <a:latin typeface="+mn-ea"/>
              </a:rPr>
              <a:t>课后作业</a:t>
            </a:r>
            <a:r>
              <a:rPr lang="zh-CN" altLang="en-US" sz="3200" b="1" dirty="0">
                <a:solidFill>
                  <a:srgbClr val="009900"/>
                </a:solidFill>
                <a:latin typeface="+mn-ea"/>
              </a:rPr>
              <a:t>、</a:t>
            </a:r>
            <a:r>
              <a:rPr lang="zh-CN" altLang="en-US" sz="3000" b="1" dirty="0" smtClean="0">
                <a:solidFill>
                  <a:srgbClr val="009900"/>
                </a:solidFill>
                <a:latin typeface="+mn-ea"/>
              </a:rPr>
              <a:t>上机实验</a:t>
            </a:r>
            <a:endParaRPr lang="en-US" altLang="zh-CN" sz="3000" b="1" dirty="0" smtClean="0">
              <a:solidFill>
                <a:srgbClr val="009900"/>
              </a:solidFill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6870479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Text Box 2"/>
          <p:cNvSpPr txBox="1">
            <a:spLocks noChangeArrowheads="1"/>
          </p:cNvSpPr>
          <p:nvPr/>
        </p:nvSpPr>
        <p:spPr bwMode="auto">
          <a:xfrm>
            <a:off x="482600" y="1974026"/>
            <a:ext cx="8305800" cy="49705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CN" altLang="en-US" sz="2000" b="1" dirty="0">
                <a:ea typeface="楷体_GB2312" pitchFamily="49" charset="-122"/>
                <a:sym typeface="Webdings" pitchFamily="18" charset="2"/>
              </a:rPr>
              <a:t>课程评分</a:t>
            </a:r>
            <a:r>
              <a:rPr lang="zh-CN" altLang="en-US" sz="2000" b="1" dirty="0" smtClean="0">
                <a:ea typeface="楷体_GB2312" pitchFamily="49" charset="-122"/>
                <a:sym typeface="Webdings" pitchFamily="18" charset="2"/>
              </a:rPr>
              <a:t>方法</a:t>
            </a:r>
            <a:endParaRPr lang="en-US" altLang="zh-CN" sz="2000" b="1" dirty="0" smtClean="0">
              <a:ea typeface="楷体_GB2312" pitchFamily="49" charset="-122"/>
              <a:sym typeface="Webdings" pitchFamily="18" charset="2"/>
            </a:endParaRPr>
          </a:p>
          <a:p>
            <a:pPr eaLnBrk="1" hangingPunct="1">
              <a:spcBef>
                <a:spcPct val="50000"/>
              </a:spcBef>
            </a:pPr>
            <a:r>
              <a:rPr lang="zh-CN" altLang="en-US" sz="2000" b="1" dirty="0">
                <a:ea typeface="楷体_GB2312" pitchFamily="49" charset="-122"/>
                <a:sym typeface="Webdings" pitchFamily="18" charset="2"/>
              </a:rPr>
              <a:t>　</a:t>
            </a:r>
            <a:r>
              <a:rPr lang="zh-CN" altLang="en-US" sz="2000" b="1" dirty="0" smtClean="0">
                <a:ea typeface="楷体_GB2312" pitchFamily="49" charset="-122"/>
                <a:sym typeface="Webdings" pitchFamily="18" charset="2"/>
              </a:rPr>
              <a:t>　</a:t>
            </a:r>
            <a:r>
              <a:rPr lang="zh-CN" altLang="en-US" sz="2000" b="1" dirty="0">
                <a:solidFill>
                  <a:schemeClr val="bg2">
                    <a:lumMod val="25000"/>
                  </a:schemeClr>
                </a:solidFill>
                <a:ea typeface="楷体_GB2312" pitchFamily="49" charset="-122"/>
                <a:sym typeface="Webdings" pitchFamily="18" charset="2"/>
              </a:rPr>
              <a:t>１考试</a:t>
            </a:r>
            <a:r>
              <a:rPr lang="zh-CN" altLang="en-US" sz="2000" b="1" dirty="0" smtClean="0">
                <a:solidFill>
                  <a:schemeClr val="bg2">
                    <a:lumMod val="25000"/>
                  </a:schemeClr>
                </a:solidFill>
                <a:ea typeface="楷体_GB2312" pitchFamily="49" charset="-122"/>
                <a:sym typeface="Webdings" pitchFamily="18" charset="2"/>
              </a:rPr>
              <a:t>成绩 （</a:t>
            </a:r>
            <a:r>
              <a:rPr lang="en-US" altLang="zh-CN" sz="2000" b="1" dirty="0" smtClean="0">
                <a:solidFill>
                  <a:schemeClr val="bg2">
                    <a:lumMod val="25000"/>
                  </a:schemeClr>
                </a:solidFill>
                <a:ea typeface="楷体_GB2312" pitchFamily="49" charset="-122"/>
                <a:sym typeface="Webdings" pitchFamily="18" charset="2"/>
              </a:rPr>
              <a:t>70%</a:t>
            </a:r>
            <a:r>
              <a:rPr lang="zh-CN" altLang="en-US" sz="2000" b="1" dirty="0" smtClean="0">
                <a:solidFill>
                  <a:schemeClr val="bg2">
                    <a:lumMod val="25000"/>
                  </a:schemeClr>
                </a:solidFill>
                <a:ea typeface="楷体_GB2312" pitchFamily="49" charset="-122"/>
                <a:sym typeface="Webdings" pitchFamily="18" charset="2"/>
              </a:rPr>
              <a:t>）</a:t>
            </a:r>
            <a:endParaRPr lang="en-US" altLang="zh-CN" sz="2000" b="1" dirty="0">
              <a:solidFill>
                <a:schemeClr val="bg2">
                  <a:lumMod val="25000"/>
                </a:schemeClr>
              </a:solidFill>
              <a:ea typeface="楷体_GB2312" pitchFamily="49" charset="-122"/>
              <a:sym typeface="Webdings" pitchFamily="18" charset="2"/>
            </a:endParaRPr>
          </a:p>
          <a:p>
            <a:pPr lvl="3" eaLnBrk="1" hangingPunct="1">
              <a:spcBef>
                <a:spcPct val="50000"/>
              </a:spcBef>
            </a:pPr>
            <a:r>
              <a:rPr lang="zh-CN" altLang="en-US" sz="2000" b="1" dirty="0" smtClean="0">
                <a:ea typeface="楷体_GB2312" pitchFamily="49" charset="-122"/>
                <a:sym typeface="Webdings" pitchFamily="18" charset="2"/>
              </a:rPr>
              <a:t>期末</a:t>
            </a:r>
            <a:r>
              <a:rPr lang="zh-CN" altLang="en-US" sz="2000" b="1" dirty="0">
                <a:ea typeface="楷体_GB2312" pitchFamily="49" charset="-122"/>
                <a:sym typeface="Webdings" pitchFamily="18" charset="2"/>
              </a:rPr>
              <a:t>考试（</a:t>
            </a:r>
            <a:r>
              <a:rPr lang="en-US" altLang="zh-CN" sz="2000" b="1" dirty="0">
                <a:solidFill>
                  <a:srgbClr val="FF0000"/>
                </a:solidFill>
                <a:ea typeface="楷体_GB2312" pitchFamily="49" charset="-122"/>
                <a:sym typeface="Webdings" pitchFamily="18" charset="2"/>
              </a:rPr>
              <a:t>50</a:t>
            </a:r>
            <a:r>
              <a:rPr lang="en-US" altLang="zh-CN" sz="2000" b="1" dirty="0">
                <a:ea typeface="楷体_GB2312" pitchFamily="49" charset="-122"/>
                <a:sym typeface="Webdings" pitchFamily="18" charset="2"/>
              </a:rPr>
              <a:t>%</a:t>
            </a:r>
            <a:r>
              <a:rPr lang="zh-CN" altLang="en-US" sz="2000" b="1" dirty="0">
                <a:ea typeface="楷体_GB2312" pitchFamily="49" charset="-122"/>
                <a:sym typeface="Webdings" pitchFamily="18" charset="2"/>
              </a:rPr>
              <a:t>）：低于最低及格线，总成绩不</a:t>
            </a:r>
            <a:r>
              <a:rPr lang="zh-CN" altLang="en-US" sz="2000" b="1" dirty="0" smtClean="0">
                <a:ea typeface="楷体_GB2312" pitchFamily="49" charset="-122"/>
                <a:sym typeface="Webdings" pitchFamily="18" charset="2"/>
              </a:rPr>
              <a:t>及格</a:t>
            </a:r>
            <a:endParaRPr lang="en-US" altLang="zh-CN" sz="2000" b="1" dirty="0" smtClean="0">
              <a:ea typeface="楷体_GB2312" pitchFamily="49" charset="-122"/>
              <a:sym typeface="Webdings" pitchFamily="18" charset="2"/>
            </a:endParaRPr>
          </a:p>
          <a:p>
            <a:pPr lvl="3" eaLnBrk="1" hangingPunct="1">
              <a:spcBef>
                <a:spcPct val="50000"/>
              </a:spcBef>
            </a:pPr>
            <a:r>
              <a:rPr lang="zh-CN" altLang="en-US" sz="2000" b="1" dirty="0">
                <a:solidFill>
                  <a:srgbClr val="00B050"/>
                </a:solidFill>
                <a:ea typeface="楷体_GB2312" pitchFamily="49" charset="-122"/>
                <a:sym typeface="Webdings" pitchFamily="18" charset="2"/>
              </a:rPr>
              <a:t>上机考试（</a:t>
            </a:r>
            <a:r>
              <a:rPr lang="en-US" altLang="zh-CN" sz="2000" b="1" dirty="0">
                <a:solidFill>
                  <a:srgbClr val="00B050"/>
                </a:solidFill>
                <a:ea typeface="楷体_GB2312" pitchFamily="49" charset="-122"/>
                <a:sym typeface="Webdings" pitchFamily="18" charset="2"/>
              </a:rPr>
              <a:t>20%</a:t>
            </a:r>
            <a:r>
              <a:rPr lang="zh-CN" altLang="en-US" sz="2000" b="1" dirty="0">
                <a:solidFill>
                  <a:srgbClr val="00B050"/>
                </a:solidFill>
                <a:ea typeface="楷体_GB2312" pitchFamily="49" charset="-122"/>
                <a:sym typeface="Webdings" pitchFamily="18" charset="2"/>
              </a:rPr>
              <a:t>）：在线机考、</a:t>
            </a:r>
            <a:r>
              <a:rPr lang="zh-CN" altLang="en-US" sz="2000" b="1" dirty="0" smtClean="0">
                <a:solidFill>
                  <a:srgbClr val="00B050"/>
                </a:solidFill>
                <a:ea typeface="楷体_GB2312" pitchFamily="49" charset="-122"/>
                <a:sym typeface="Webdings" pitchFamily="18" charset="2"/>
              </a:rPr>
              <a:t>提交</a:t>
            </a:r>
            <a:endParaRPr lang="en-US" altLang="zh-CN" sz="2000" b="1" dirty="0" smtClean="0">
              <a:solidFill>
                <a:srgbClr val="00B050"/>
              </a:solidFill>
              <a:ea typeface="楷体_GB2312" pitchFamily="49" charset="-122"/>
              <a:sym typeface="Webdings" pitchFamily="18" charset="2"/>
            </a:endParaRPr>
          </a:p>
          <a:p>
            <a:pPr lvl="1" eaLnBrk="1" hangingPunct="1">
              <a:spcBef>
                <a:spcPct val="50000"/>
              </a:spcBef>
            </a:pPr>
            <a:r>
              <a:rPr lang="zh-CN" altLang="en-US" sz="2000" b="1" dirty="0" smtClean="0">
                <a:solidFill>
                  <a:schemeClr val="bg2">
                    <a:lumMod val="25000"/>
                  </a:schemeClr>
                </a:solidFill>
                <a:ea typeface="楷体_GB2312" pitchFamily="49" charset="-122"/>
                <a:sym typeface="Webdings" pitchFamily="18" charset="2"/>
              </a:rPr>
              <a:t>２平时成绩（</a:t>
            </a:r>
            <a:r>
              <a:rPr lang="en-US" altLang="zh-CN" sz="2000" b="1" dirty="0" smtClean="0">
                <a:solidFill>
                  <a:schemeClr val="bg2">
                    <a:lumMod val="25000"/>
                  </a:schemeClr>
                </a:solidFill>
                <a:ea typeface="楷体_GB2312" pitchFamily="49" charset="-122"/>
                <a:sym typeface="Webdings" pitchFamily="18" charset="2"/>
              </a:rPr>
              <a:t>30</a:t>
            </a:r>
            <a:r>
              <a:rPr lang="zh-CN" altLang="en-US" sz="2000" b="1" dirty="0" smtClean="0">
                <a:solidFill>
                  <a:schemeClr val="bg2">
                    <a:lumMod val="25000"/>
                  </a:schemeClr>
                </a:solidFill>
                <a:ea typeface="楷体_GB2312" pitchFamily="49" charset="-122"/>
                <a:sym typeface="Webdings" pitchFamily="18" charset="2"/>
              </a:rPr>
              <a:t>％）</a:t>
            </a:r>
            <a:endParaRPr lang="en-US" altLang="zh-CN" sz="2000" b="1" dirty="0">
              <a:solidFill>
                <a:schemeClr val="bg2">
                  <a:lumMod val="25000"/>
                </a:schemeClr>
              </a:solidFill>
              <a:ea typeface="楷体_GB2312" pitchFamily="49" charset="-122"/>
              <a:sym typeface="Webdings" pitchFamily="18" charset="2"/>
            </a:endParaRPr>
          </a:p>
          <a:p>
            <a:pPr lvl="3" eaLnBrk="1" hangingPunct="1">
              <a:spcBef>
                <a:spcPct val="50000"/>
              </a:spcBef>
            </a:pPr>
            <a:r>
              <a:rPr lang="zh-CN" altLang="en-US" sz="2000" b="1" dirty="0" smtClean="0">
                <a:ea typeface="楷体_GB2312" pitchFamily="49" charset="-122"/>
                <a:sym typeface="Webdings" pitchFamily="18" charset="2"/>
              </a:rPr>
              <a:t>作业练习（</a:t>
            </a:r>
            <a:r>
              <a:rPr lang="en-US" altLang="zh-CN" sz="2000" b="1" dirty="0" smtClean="0">
                <a:solidFill>
                  <a:srgbClr val="FF0000"/>
                </a:solidFill>
                <a:ea typeface="楷体_GB2312" pitchFamily="49" charset="-122"/>
                <a:sym typeface="Webdings" pitchFamily="18" charset="2"/>
              </a:rPr>
              <a:t>20</a:t>
            </a:r>
            <a:r>
              <a:rPr lang="en-US" altLang="zh-CN" sz="2000" b="1" dirty="0" smtClean="0">
                <a:ea typeface="楷体_GB2312" pitchFamily="49" charset="-122"/>
                <a:sym typeface="Webdings" pitchFamily="18" charset="2"/>
              </a:rPr>
              <a:t>%</a:t>
            </a:r>
            <a:r>
              <a:rPr lang="zh-CN" altLang="en-US" sz="2000" b="1" dirty="0" smtClean="0">
                <a:ea typeface="楷体_GB2312" pitchFamily="49" charset="-122"/>
                <a:sym typeface="Webdings" pitchFamily="18" charset="2"/>
              </a:rPr>
              <a:t>）：课后作业，在线</a:t>
            </a:r>
            <a:r>
              <a:rPr lang="zh-CN" altLang="en-US" sz="2000" b="1" dirty="0">
                <a:ea typeface="楷体_GB2312" pitchFamily="49" charset="-122"/>
                <a:sym typeface="Webdings" pitchFamily="18" charset="2"/>
              </a:rPr>
              <a:t>上机</a:t>
            </a:r>
            <a:r>
              <a:rPr lang="zh-CN" altLang="en-US" sz="2000" b="1" dirty="0" smtClean="0">
                <a:ea typeface="楷体_GB2312" pitchFamily="49" charset="-122"/>
                <a:sym typeface="Webdings" pitchFamily="18" charset="2"/>
              </a:rPr>
              <a:t>练习</a:t>
            </a:r>
          </a:p>
          <a:p>
            <a:pPr lvl="3" eaLnBrk="1" hangingPunct="1">
              <a:spcBef>
                <a:spcPct val="50000"/>
              </a:spcBef>
            </a:pPr>
            <a:r>
              <a:rPr lang="zh-CN" altLang="en-US" sz="2000" b="1" dirty="0" smtClean="0">
                <a:solidFill>
                  <a:srgbClr val="00B050"/>
                </a:solidFill>
                <a:ea typeface="楷体_GB2312" pitchFamily="49" charset="-122"/>
                <a:sym typeface="Webdings" pitchFamily="18" charset="2"/>
              </a:rPr>
              <a:t>课堂表现（</a:t>
            </a:r>
            <a:r>
              <a:rPr lang="en-US" altLang="zh-CN" sz="2000" b="1" dirty="0" smtClean="0">
                <a:solidFill>
                  <a:srgbClr val="00B050"/>
                </a:solidFill>
                <a:ea typeface="楷体_GB2312" pitchFamily="49" charset="-122"/>
                <a:sym typeface="Webdings" pitchFamily="18" charset="2"/>
              </a:rPr>
              <a:t>5%</a:t>
            </a:r>
            <a:r>
              <a:rPr lang="zh-CN" altLang="en-US" sz="2000" b="1" dirty="0" smtClean="0">
                <a:solidFill>
                  <a:srgbClr val="00B050"/>
                </a:solidFill>
                <a:ea typeface="楷体_GB2312" pitchFamily="49" charset="-122"/>
                <a:sym typeface="Webdings" pitchFamily="18" charset="2"/>
              </a:rPr>
              <a:t>）：考勤、随堂测试、提问、回答问题等</a:t>
            </a:r>
          </a:p>
          <a:p>
            <a:pPr lvl="3" eaLnBrk="1" hangingPunct="1">
              <a:spcBef>
                <a:spcPct val="50000"/>
              </a:spcBef>
            </a:pPr>
            <a:r>
              <a:rPr lang="zh-CN" altLang="en-US" sz="2000" b="1" dirty="0" smtClean="0">
                <a:ea typeface="楷体_GB2312" pitchFamily="49" charset="-122"/>
                <a:sym typeface="Webdings" pitchFamily="18" charset="2"/>
              </a:rPr>
              <a:t>期中考试（</a:t>
            </a:r>
            <a:r>
              <a:rPr lang="en-US" altLang="zh-CN" sz="2000" b="1" dirty="0" smtClean="0">
                <a:solidFill>
                  <a:srgbClr val="FF0000"/>
                </a:solidFill>
                <a:ea typeface="楷体_GB2312" pitchFamily="49" charset="-122"/>
                <a:sym typeface="Webdings" pitchFamily="18" charset="2"/>
              </a:rPr>
              <a:t>5</a:t>
            </a:r>
            <a:r>
              <a:rPr lang="en-US" altLang="zh-CN" sz="2000" b="1" dirty="0" smtClean="0">
                <a:ea typeface="楷体_GB2312" pitchFamily="49" charset="-122"/>
                <a:sym typeface="Webdings" pitchFamily="18" charset="2"/>
              </a:rPr>
              <a:t>%</a:t>
            </a:r>
            <a:r>
              <a:rPr lang="zh-CN" altLang="en-US" sz="2000" b="1" dirty="0" smtClean="0">
                <a:ea typeface="楷体_GB2312" pitchFamily="49" charset="-122"/>
                <a:sym typeface="Webdings" pitchFamily="18" charset="2"/>
              </a:rPr>
              <a:t>）：随堂考试</a:t>
            </a:r>
          </a:p>
          <a:p>
            <a:pPr lvl="3" eaLnBrk="1" hangingPunct="1">
              <a:spcBef>
                <a:spcPct val="50000"/>
              </a:spcBef>
            </a:pPr>
            <a:r>
              <a:rPr lang="zh-CN" altLang="en-US" sz="2000" b="1" dirty="0" smtClean="0">
                <a:solidFill>
                  <a:srgbClr val="00B050"/>
                </a:solidFill>
                <a:ea typeface="楷体_GB2312" pitchFamily="49" charset="-122"/>
                <a:sym typeface="Webdings" pitchFamily="18" charset="2"/>
              </a:rPr>
              <a:t>奖励加分：＜５％，且限制在平时成绩</a:t>
            </a:r>
            <a:r>
              <a:rPr lang="en-US" altLang="zh-CN" sz="2000" b="1" dirty="0" smtClean="0">
                <a:solidFill>
                  <a:srgbClr val="00B050"/>
                </a:solidFill>
                <a:ea typeface="楷体_GB2312" pitchFamily="49" charset="-122"/>
                <a:sym typeface="Webdings" pitchFamily="18" charset="2"/>
              </a:rPr>
              <a:t>30</a:t>
            </a:r>
            <a:r>
              <a:rPr lang="zh-CN" altLang="en-US" sz="2000" b="1" dirty="0" smtClean="0">
                <a:solidFill>
                  <a:srgbClr val="00B050"/>
                </a:solidFill>
                <a:ea typeface="楷体_GB2312" pitchFamily="49" charset="-122"/>
                <a:sym typeface="Webdings" pitchFamily="18" charset="2"/>
              </a:rPr>
              <a:t>分以内</a:t>
            </a:r>
            <a:endParaRPr lang="en-US" altLang="zh-CN" sz="2000" b="1" dirty="0" smtClean="0">
              <a:solidFill>
                <a:srgbClr val="00B050"/>
              </a:solidFill>
              <a:ea typeface="楷体_GB2312" pitchFamily="49" charset="-122"/>
              <a:sym typeface="Webdings" pitchFamily="18" charset="2"/>
            </a:endParaRPr>
          </a:p>
          <a:p>
            <a:pPr eaLnBrk="1" hangingPunct="1">
              <a:spcBef>
                <a:spcPct val="50000"/>
              </a:spcBef>
            </a:pPr>
            <a:endParaRPr lang="en-US" altLang="zh-CN" sz="2000" b="1" dirty="0" smtClean="0">
              <a:ea typeface="楷体_GB2312" pitchFamily="49" charset="-122"/>
              <a:sym typeface="Webdings" pitchFamily="18" charset="2"/>
            </a:endParaRPr>
          </a:p>
          <a:p>
            <a:pPr eaLnBrk="1" hangingPunct="1">
              <a:spcBef>
                <a:spcPct val="50000"/>
              </a:spcBef>
            </a:pPr>
            <a:endParaRPr lang="en-US" altLang="zh-CN" sz="1800" b="1" dirty="0">
              <a:ea typeface="楷体_GB2312" pitchFamily="49" charset="-122"/>
              <a:sym typeface="Wingdings" pitchFamily="2" charset="2"/>
            </a:endParaRPr>
          </a:p>
        </p:txBody>
      </p:sp>
      <p:graphicFrame>
        <p:nvGraphicFramePr>
          <p:cNvPr id="9220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54357446"/>
              </p:ext>
            </p:extLst>
          </p:nvPr>
        </p:nvGraphicFramePr>
        <p:xfrm>
          <a:off x="1115616" y="816775"/>
          <a:ext cx="728663" cy="1039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52" name="剪辑" r:id="rId3" imgW="2522538" imgH="3603625" progId="MS_ClipArt_Gallery.2">
                  <p:embed/>
                </p:oleObj>
              </mc:Choice>
              <mc:Fallback>
                <p:oleObj name="剪辑" r:id="rId3" imgW="2522538" imgH="3603625" progId="MS_ClipArt_Gallery.2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15616" y="816775"/>
                        <a:ext cx="728663" cy="10398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24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25845652"/>
              </p:ext>
            </p:extLst>
          </p:nvPr>
        </p:nvGraphicFramePr>
        <p:xfrm>
          <a:off x="762000" y="908720"/>
          <a:ext cx="1295400" cy="996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7" name="剪辑" r:id="rId3" imgW="4179206" imgH="3215507" progId="MS_ClipArt_Gallery.2">
                  <p:embed/>
                </p:oleObj>
              </mc:Choice>
              <mc:Fallback>
                <p:oleObj name="剪辑" r:id="rId3" imgW="4179206" imgH="3215507" progId="MS_ClipArt_Gallery.2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" y="908720"/>
                        <a:ext cx="1295400" cy="996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45" name="Text Box 4"/>
          <p:cNvSpPr txBox="1">
            <a:spLocks noChangeArrowheads="1"/>
          </p:cNvSpPr>
          <p:nvPr/>
        </p:nvSpPr>
        <p:spPr bwMode="auto">
          <a:xfrm>
            <a:off x="827584" y="1916832"/>
            <a:ext cx="7810500" cy="37856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88938" indent="-388938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buFont typeface="Webdings" pitchFamily="18" charset="2"/>
              <a:buChar char="Í"/>
              <a:defRPr/>
            </a:pPr>
            <a:r>
              <a:rPr lang="zh-CN" altLang="en-US" b="1" dirty="0" smtClean="0">
                <a:sym typeface="Webdings" pitchFamily="18" charset="2"/>
              </a:rPr>
              <a:t>平时在线上机</a:t>
            </a:r>
            <a:r>
              <a:rPr lang="zh-CN" altLang="en-US" b="1" dirty="0">
                <a:sym typeface="Webdings" pitchFamily="18" charset="2"/>
              </a:rPr>
              <a:t>实验（第</a:t>
            </a:r>
            <a:r>
              <a:rPr lang="en-US" altLang="zh-CN" b="1" dirty="0">
                <a:sym typeface="Webdings" pitchFamily="18" charset="2"/>
              </a:rPr>
              <a:t>2</a:t>
            </a:r>
            <a:r>
              <a:rPr lang="zh-CN" altLang="en-US" b="1" dirty="0">
                <a:sym typeface="Webdings" pitchFamily="18" charset="2"/>
              </a:rPr>
              <a:t>周开始</a:t>
            </a:r>
            <a:r>
              <a:rPr lang="zh-CN" altLang="en-US" b="1" dirty="0" smtClean="0">
                <a:sym typeface="Webdings" pitchFamily="18" charset="2"/>
              </a:rPr>
              <a:t>）</a:t>
            </a:r>
            <a:endParaRPr lang="en-US" altLang="zh-CN" b="1" dirty="0" smtClean="0">
              <a:sym typeface="Webdings" pitchFamily="18" charset="2"/>
            </a:endParaRPr>
          </a:p>
          <a:p>
            <a:pPr eaLnBrk="1" hangingPunct="1">
              <a:spcBef>
                <a:spcPct val="50000"/>
              </a:spcBef>
              <a:defRPr/>
            </a:pPr>
            <a:r>
              <a:rPr lang="en-US" altLang="zh-CN" b="1" dirty="0" smtClean="0">
                <a:sym typeface="Webdings" pitchFamily="18" charset="2"/>
              </a:rPr>
              <a:t>      </a:t>
            </a:r>
            <a:r>
              <a:rPr lang="zh-CN" altLang="en-US" b="1" dirty="0" smtClean="0">
                <a:sym typeface="Webdings" pitchFamily="18" charset="2"/>
              </a:rPr>
              <a:t>网址：</a:t>
            </a:r>
            <a:r>
              <a:rPr lang="en-US" altLang="zh-CN" b="1" u="sng" dirty="0" smtClean="0">
                <a:solidFill>
                  <a:schemeClr val="hlink"/>
                </a:solidFill>
                <a:hlinkClick r:id="rId5"/>
              </a:rPr>
              <a:t>http://10.77.30.31</a:t>
            </a:r>
            <a:r>
              <a:rPr lang="en-US" altLang="zh-CN" b="1" u="sng" dirty="0" smtClean="0">
                <a:solidFill>
                  <a:schemeClr val="hlink"/>
                </a:solidFill>
              </a:rPr>
              <a:t>   </a:t>
            </a:r>
            <a:r>
              <a:rPr lang="en-US" altLang="zh-CN" b="1" dirty="0" smtClean="0">
                <a:sym typeface="Webdings" pitchFamily="18" charset="2"/>
              </a:rPr>
              <a:t> </a:t>
            </a:r>
            <a:r>
              <a:rPr lang="zh-CN" altLang="en-US" b="1" dirty="0" smtClean="0">
                <a:sym typeface="Webdings" pitchFamily="18" charset="2"/>
              </a:rPr>
              <a:t>（</a:t>
            </a:r>
            <a:r>
              <a:rPr lang="zh-CN" altLang="en-US" b="1" dirty="0" smtClean="0">
                <a:solidFill>
                  <a:srgbClr val="FF0000"/>
                </a:solidFill>
                <a:sym typeface="Webdings" pitchFamily="18" charset="2"/>
              </a:rPr>
              <a:t>待更新</a:t>
            </a:r>
            <a:r>
              <a:rPr lang="zh-CN" altLang="en-US" b="1" dirty="0" smtClean="0">
                <a:sym typeface="Webdings" pitchFamily="18" charset="2"/>
              </a:rPr>
              <a:t>）</a:t>
            </a:r>
            <a:endParaRPr lang="en-US" altLang="zh-CN" b="1" dirty="0" smtClean="0">
              <a:sym typeface="Webdings" pitchFamily="18" charset="2"/>
            </a:endParaRPr>
          </a:p>
          <a:p>
            <a:pPr eaLnBrk="1" hangingPunct="1">
              <a:spcBef>
                <a:spcPct val="50000"/>
              </a:spcBef>
              <a:defRPr/>
            </a:pPr>
            <a:r>
              <a:rPr lang="en-US" altLang="zh-CN" b="1" dirty="0" smtClean="0">
                <a:sym typeface="Webdings" pitchFamily="18" charset="2"/>
              </a:rPr>
              <a:t>      </a:t>
            </a:r>
            <a:r>
              <a:rPr lang="zh-CN" altLang="en-US" b="1" dirty="0" smtClean="0">
                <a:sym typeface="Webdings" pitchFamily="18" charset="2"/>
              </a:rPr>
              <a:t>用户名</a:t>
            </a:r>
            <a:r>
              <a:rPr lang="en-US" altLang="zh-CN" b="1" dirty="0" smtClean="0">
                <a:sym typeface="Webdings" pitchFamily="18" charset="2"/>
              </a:rPr>
              <a:t>&amp;</a:t>
            </a:r>
            <a:r>
              <a:rPr lang="zh-CN" altLang="en-US" b="1" dirty="0" smtClean="0">
                <a:sym typeface="Webdings" pitchFamily="18" charset="2"/>
              </a:rPr>
              <a:t>口令：学号</a:t>
            </a:r>
            <a:endParaRPr lang="en-US" altLang="zh-CN" b="1" dirty="0" smtClean="0">
              <a:sym typeface="Webdings" pitchFamily="18" charset="2"/>
            </a:endParaRPr>
          </a:p>
          <a:p>
            <a:pPr eaLnBrk="1" hangingPunct="1">
              <a:spcBef>
                <a:spcPct val="50000"/>
              </a:spcBef>
              <a:buFont typeface="Webdings" pitchFamily="18" charset="2"/>
              <a:buChar char="Í"/>
              <a:defRPr/>
            </a:pPr>
            <a:r>
              <a:rPr lang="zh-CN" altLang="en-US" b="1" dirty="0" smtClean="0">
                <a:sym typeface="Webdings" pitchFamily="18" charset="2"/>
              </a:rPr>
              <a:t>每周大约</a:t>
            </a:r>
            <a:r>
              <a:rPr lang="en-US" altLang="zh-CN" b="1" dirty="0" smtClean="0">
                <a:solidFill>
                  <a:srgbClr val="FF0000"/>
                </a:solidFill>
                <a:sym typeface="Webdings" pitchFamily="18" charset="2"/>
              </a:rPr>
              <a:t>10 </a:t>
            </a:r>
            <a:r>
              <a:rPr lang="zh-CN" altLang="en-US" b="1" dirty="0" smtClean="0">
                <a:sym typeface="Webdings" pitchFamily="18" charset="2"/>
              </a:rPr>
              <a:t>题（第</a:t>
            </a:r>
            <a:r>
              <a:rPr lang="en-US" altLang="zh-CN" b="1" dirty="0" smtClean="0">
                <a:sym typeface="Webdings" pitchFamily="18" charset="2"/>
              </a:rPr>
              <a:t>2</a:t>
            </a:r>
            <a:r>
              <a:rPr lang="zh-CN" altLang="en-US" b="1" dirty="0" smtClean="0">
                <a:sym typeface="Webdings" pitchFamily="18" charset="2"/>
              </a:rPr>
              <a:t>周开始）</a:t>
            </a:r>
            <a:endParaRPr lang="en-US" altLang="zh-CN" b="1" dirty="0" smtClean="0">
              <a:sym typeface="Webdings" pitchFamily="18" charset="2"/>
            </a:endParaRPr>
          </a:p>
          <a:p>
            <a:pPr marL="0" indent="0" eaLnBrk="1" hangingPunct="1">
              <a:spcBef>
                <a:spcPct val="50000"/>
              </a:spcBef>
              <a:defRPr/>
            </a:pPr>
            <a:r>
              <a:rPr lang="en-US" altLang="zh-CN" b="1" dirty="0" smtClean="0">
                <a:sym typeface="Webdings" pitchFamily="18" charset="2"/>
              </a:rPr>
              <a:t>     5</a:t>
            </a:r>
            <a:r>
              <a:rPr lang="zh-CN" altLang="en-US" b="1" dirty="0" smtClean="0">
                <a:sym typeface="Webdings" pitchFamily="18" charset="2"/>
              </a:rPr>
              <a:t>题：实验课</a:t>
            </a:r>
            <a:r>
              <a:rPr lang="zh-CN" altLang="en-US" b="1" dirty="0" smtClean="0">
                <a:solidFill>
                  <a:srgbClr val="FF0000"/>
                </a:solidFill>
                <a:sym typeface="Webdings" pitchFamily="18" charset="2"/>
              </a:rPr>
              <a:t>当日</a:t>
            </a:r>
            <a:r>
              <a:rPr lang="zh-CN" altLang="zh-CN" b="1" dirty="0" smtClean="0">
                <a:sym typeface="Webdings" pitchFamily="18" charset="2"/>
              </a:rPr>
              <a:t>按时完成</a:t>
            </a:r>
            <a:endParaRPr lang="en-US" altLang="zh-CN" b="1" dirty="0" smtClean="0">
              <a:sym typeface="Webdings" pitchFamily="18" charset="2"/>
            </a:endParaRPr>
          </a:p>
          <a:p>
            <a:pPr marL="0" indent="0" eaLnBrk="1" hangingPunct="1">
              <a:spcBef>
                <a:spcPct val="50000"/>
              </a:spcBef>
              <a:defRPr/>
            </a:pPr>
            <a:r>
              <a:rPr lang="en-US" altLang="zh-CN" b="1" dirty="0" smtClean="0">
                <a:sym typeface="Webdings" pitchFamily="18" charset="2"/>
              </a:rPr>
              <a:t>     5</a:t>
            </a:r>
            <a:r>
              <a:rPr lang="zh-CN" altLang="en-US" b="1" dirty="0" smtClean="0">
                <a:sym typeface="Webdings" pitchFamily="18" charset="2"/>
              </a:rPr>
              <a:t>题：</a:t>
            </a:r>
            <a:r>
              <a:rPr lang="en-US" altLang="zh-CN" b="1" dirty="0" smtClean="0">
                <a:sym typeface="Webdings" pitchFamily="18" charset="2"/>
              </a:rPr>
              <a:t>5</a:t>
            </a:r>
            <a:r>
              <a:rPr lang="zh-CN" altLang="en-US" b="1" dirty="0" smtClean="0">
                <a:sym typeface="Webdings" pitchFamily="18" charset="2"/>
              </a:rPr>
              <a:t>天内完成</a:t>
            </a:r>
            <a:endParaRPr lang="en-US" altLang="zh-CN" b="1" dirty="0" smtClean="0">
              <a:sym typeface="Webdings" pitchFamily="18" charset="2"/>
            </a:endParaRPr>
          </a:p>
          <a:p>
            <a:pPr marL="0" indent="0" eaLnBrk="1" hangingPunct="1">
              <a:spcBef>
                <a:spcPct val="50000"/>
              </a:spcBef>
              <a:defRPr/>
            </a:pPr>
            <a:r>
              <a:rPr lang="en-US" altLang="zh-CN" b="1" dirty="0">
                <a:ea typeface="楷体_GB2312" pitchFamily="49" charset="-122"/>
                <a:sym typeface="Webdings" pitchFamily="18" charset="2"/>
              </a:rPr>
              <a:t> </a:t>
            </a:r>
            <a:r>
              <a:rPr lang="en-US" altLang="zh-CN" b="1" dirty="0" smtClean="0">
                <a:ea typeface="楷体_GB2312" pitchFamily="49" charset="-122"/>
                <a:sym typeface="Webdings" pitchFamily="18" charset="2"/>
              </a:rPr>
              <a:t>    </a:t>
            </a:r>
            <a:endParaRPr lang="zh-CN" altLang="en-US" b="1" dirty="0" smtClean="0">
              <a:ea typeface="楷体_GB2312" pitchFamily="49" charset="-122"/>
              <a:sym typeface="Webdings" pitchFamily="18" charset="2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5004048" y="4221088"/>
            <a:ext cx="3897221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indent="0" eaLnBrk="1" hangingPunct="1">
              <a:spcBef>
                <a:spcPct val="50000"/>
              </a:spcBef>
              <a:defRPr/>
            </a:pPr>
            <a:r>
              <a:rPr lang="zh-CN" altLang="en-US" sz="4800" b="1" dirty="0">
                <a:solidFill>
                  <a:srgbClr val="FF0000"/>
                </a:solidFill>
                <a:ea typeface="楷体_GB2312" pitchFamily="49" charset="-122"/>
                <a:sym typeface="Webdings" pitchFamily="18" charset="2"/>
              </a:rPr>
              <a:t>过期系统关闭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波形">
  <a:themeElements>
    <a:clrScheme name="波形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波形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波形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>
    <a:spDef>
      <a:spPr/>
      <a:bodyPr wrap="square">
        <a:spAutoFit/>
      </a:bodyPr>
      <a:lstStyle>
        <a:defPPr eaLnBrk="1" hangingPunct="1">
          <a:defRPr b="1" dirty="0" smtClean="0">
            <a:solidFill>
              <a:schemeClr val="accent5">
                <a:lumMod val="75000"/>
              </a:schemeClr>
            </a:solidFill>
            <a:latin typeface="Arial" charset="0"/>
            <a:ea typeface="楷体_GB2312" pitchFamily="49" charset="-122"/>
          </a:defRPr>
        </a:defPPr>
      </a:lstStyle>
    </a:sp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1415</TotalTime>
  <Words>213</Words>
  <Application>Microsoft Office PowerPoint</Application>
  <PresentationFormat>全屏显示(4:3)</PresentationFormat>
  <Paragraphs>45</Paragraphs>
  <Slides>7</Slides>
  <Notes>0</Notes>
  <HiddenSlides>0</HiddenSlides>
  <MMClips>0</MMClips>
  <ScaleCrop>false</ScaleCrop>
  <HeadingPairs>
    <vt:vector size="6" baseType="variant">
      <vt:variant>
        <vt:lpstr>主题</vt:lpstr>
      </vt:variant>
      <vt:variant>
        <vt:i4>1</vt:i4>
      </vt:variant>
      <vt:variant>
        <vt:lpstr>嵌入 OLE 服务器</vt:lpstr>
      </vt:variant>
      <vt:variant>
        <vt:i4>1</vt:i4>
      </vt:variant>
      <vt:variant>
        <vt:lpstr>幻灯片标题</vt:lpstr>
      </vt:variant>
      <vt:variant>
        <vt:i4>7</vt:i4>
      </vt:variant>
    </vt:vector>
  </HeadingPairs>
  <TitlesOfParts>
    <vt:vector size="9" baseType="lpstr">
      <vt:lpstr>波形</vt:lpstr>
      <vt:lpstr>剪辑</vt:lpstr>
      <vt:lpstr>  C程序设计基础与实验</vt:lpstr>
      <vt:lpstr>PowerPoint 演示文稿</vt:lpstr>
      <vt:lpstr>课程介绍</vt:lpstr>
      <vt:lpstr>课程介绍</vt:lpstr>
      <vt:lpstr>课程介绍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数据结构与算法 Data Structures and Algorithms</dc:title>
  <dc:creator>rz</dc:creator>
  <cp:lastModifiedBy>2012</cp:lastModifiedBy>
  <cp:revision>96</cp:revision>
  <dcterms:created xsi:type="dcterms:W3CDTF">2000-07-24T07:33:21Z</dcterms:created>
  <dcterms:modified xsi:type="dcterms:W3CDTF">2014-09-23T01:18:28Z</dcterms:modified>
</cp:coreProperties>
</file>