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2011/11/11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2011/11/11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2011/11/11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2011/11/11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ummer@zju.edu.cn" TargetMode="External"/><Relationship Id="rId2" Type="http://schemas.openxmlformats.org/officeDocument/2006/relationships/hyperlink" Target="http://www.cad.zju.edu.cn/home/chenwei/visclas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Introduction to Information Visualization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CN" dirty="0" smtClean="0"/>
              <a:t>Wei Chen,</a:t>
            </a:r>
            <a:r>
              <a:rPr lang="en-US" altLang="zh-CN" dirty="0"/>
              <a:t> 13588477530 ; 677530</a:t>
            </a:r>
          </a:p>
          <a:p>
            <a:r>
              <a:rPr lang="en-US" altLang="zh-CN" dirty="0" smtClean="0"/>
              <a:t>chenwei@cad.zju.edu.cn</a:t>
            </a:r>
          </a:p>
          <a:p>
            <a:r>
              <a:rPr lang="en-US" altLang="zh-CN" dirty="0" smtClean="0">
                <a:hlinkClick r:id="rId2"/>
              </a:rPr>
              <a:t>http://www.cad.zju.edu.cn/home/chenwei/visclass</a:t>
            </a:r>
            <a:endParaRPr lang="en-US" altLang="zh-CN" dirty="0" smtClean="0"/>
          </a:p>
          <a:p>
            <a:r>
              <a:rPr lang="en-US" altLang="zh-CN" dirty="0" smtClean="0"/>
              <a:t>TA: Jing Xia,</a:t>
            </a:r>
            <a:r>
              <a:rPr lang="zh-CN" altLang="en-US" dirty="0" smtClean="0"/>
              <a:t>夏菁</a:t>
            </a:r>
            <a:r>
              <a:rPr lang="en-US" altLang="zh-CN" dirty="0" smtClean="0"/>
              <a:t>, 13732223076, 635670</a:t>
            </a:r>
          </a:p>
          <a:p>
            <a:r>
              <a:rPr lang="en-US" altLang="zh-CN" dirty="0" smtClean="0"/>
              <a:t>(</a:t>
            </a:r>
            <a:r>
              <a:rPr lang="en-US" altLang="zh-CN" dirty="0" smtClean="0">
                <a:hlinkClick r:id="rId3"/>
              </a:rPr>
              <a:t>summer@zju.edu.cn</a:t>
            </a:r>
            <a:r>
              <a:rPr lang="en-US" altLang="zh-CN" dirty="0" smtClean="0"/>
              <a:t>) 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74944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Examination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dirty="0" smtClean="0"/>
              <a:t>Two Minor Homework; 60%</a:t>
            </a:r>
          </a:p>
          <a:p>
            <a:pPr lvl="1"/>
            <a:r>
              <a:rPr lang="en-US" altLang="zh-CN" dirty="0" err="1" smtClean="0"/>
              <a:t>Treemap</a:t>
            </a:r>
            <a:r>
              <a:rPr lang="en-US" altLang="zh-CN" dirty="0" smtClean="0"/>
              <a:t>; Graph </a:t>
            </a:r>
          </a:p>
          <a:p>
            <a:pPr lvl="1"/>
            <a:r>
              <a:rPr lang="en-US" altLang="zh-CN" dirty="0" smtClean="0"/>
              <a:t>Parallel coordinates; Scatterplot</a:t>
            </a:r>
          </a:p>
          <a:p>
            <a:pPr lvl="1"/>
            <a:r>
              <a:rPr lang="en-US" altLang="zh-CN" dirty="0" smtClean="0"/>
              <a:t>Due: 31.Dec</a:t>
            </a:r>
          </a:p>
          <a:p>
            <a:pPr marL="457200" lvl="1" indent="0">
              <a:buNone/>
            </a:pPr>
            <a:endParaRPr lang="en-US" altLang="zh-CN" dirty="0" smtClean="0"/>
          </a:p>
          <a:p>
            <a:r>
              <a:rPr lang="en-US" altLang="zh-CN" dirty="0" smtClean="0"/>
              <a:t>One project work; 40%</a:t>
            </a:r>
          </a:p>
          <a:p>
            <a:pPr lvl="1"/>
            <a:r>
              <a:rPr lang="en-US" altLang="zh-CN" dirty="0" smtClean="0"/>
              <a:t>Real data (to be released)</a:t>
            </a:r>
          </a:p>
          <a:p>
            <a:pPr lvl="1"/>
            <a:r>
              <a:rPr lang="en-US" altLang="zh-CN" dirty="0" smtClean="0"/>
              <a:t>Making your visualization result</a:t>
            </a:r>
          </a:p>
          <a:p>
            <a:pPr lvl="1"/>
            <a:r>
              <a:rPr lang="en-US" altLang="zh-CN" dirty="0" smtClean="0"/>
              <a:t>Due: 8.Jan</a:t>
            </a:r>
          </a:p>
          <a:p>
            <a:pPr lvl="1"/>
            <a:endParaRPr lang="en-US" altLang="zh-CN" dirty="0"/>
          </a:p>
          <a:p>
            <a:r>
              <a:rPr lang="en-US" altLang="zh-CN" dirty="0" smtClean="0"/>
              <a:t>Tool: Processing </a:t>
            </a:r>
          </a:p>
          <a:p>
            <a:pPr lvl="1"/>
            <a:r>
              <a:rPr lang="en-US" altLang="zh-CN" dirty="0"/>
              <a:t>http://www.vizinsight.com/category/%e5%8f%af%e8%a7%86%e5%8c%96%e6%95%99%e7%a8%8b/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13280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全屏显示(4:3)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Introduction to Information Visualization</vt:lpstr>
      <vt:lpstr>Examination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Information Visualization</dc:title>
  <dc:creator>wchen</dc:creator>
  <cp:lastModifiedBy>wchen</cp:lastModifiedBy>
  <cp:revision>1</cp:revision>
  <dcterms:created xsi:type="dcterms:W3CDTF">2011-11-11T05:49:31Z</dcterms:created>
  <dcterms:modified xsi:type="dcterms:W3CDTF">2011-11-11T05:58:37Z</dcterms:modified>
</cp:coreProperties>
</file>